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73" r:id="rId4"/>
    <p:sldId id="477" r:id="rId5"/>
    <p:sldId id="486" r:id="rId6"/>
    <p:sldId id="481" r:id="rId7"/>
    <p:sldId id="482" r:id="rId8"/>
    <p:sldId id="434" r:id="rId9"/>
  </p:sldIdLst>
  <p:sldSz cx="9144000" cy="5143500" type="screen16x9"/>
  <p:notesSz cx="6858000" cy="9144000"/>
  <p:embeddedFontLs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
      <p:font typeface="Orly's Font 2" panose="020B0604020202020204" charset="0"/>
      <p:regular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FF"/>
    <a:srgbClr val="ED8749"/>
    <a:srgbClr val="000000"/>
    <a:srgbClr val="996633"/>
    <a:srgbClr val="FF531D"/>
    <a:srgbClr val="DA0000"/>
    <a:srgbClr val="663300"/>
    <a:srgbClr val="FF6600"/>
    <a:srgbClr val="21D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2" autoAdjust="0"/>
    <p:restoredTop sz="80000"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How</a:t>
            </a:r>
            <a:r>
              <a:rPr lang="en-US" baseline="0" dirty="0" smtClean="0"/>
              <a:t> many houses are shown here? Is there a way we can count these houses without counting each one?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count groups of objects by skip counting.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a:t>
            </a:r>
            <a:r>
              <a:rPr lang="en-US" sz="1200" kern="1200" baseline="0" dirty="0" smtClean="0">
                <a:solidFill>
                  <a:schemeClr val="tx1"/>
                </a:solidFill>
                <a:effectLst/>
                <a:latin typeface="+mn-lt"/>
                <a:ea typeface="+mn-ea"/>
                <a:cs typeface="+mn-cs"/>
              </a:rPr>
              <a:t> skip counting.  Skip counting means to count by any number other than 1. For example we can skip count by twos like this 2, 4, 6, 8, 10.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How many bows are here?  Skip counting is one way to find out the number of bows.  The bows can be put in groups of fives.  Now they can be counted by fives. There are five bows in the first group (reveal 5).  There are five bows in the next group.  Five plus five equals ten (reveal 10).  Counting on will help to find out the next number if 5 more are added…11, 12, 13, 14, 15. Ten plus five equals 15.  Now there are 15 bows counted. Fifteen plus five equals 20. Now there are 20 bows counted.  There is a pattern in the numbers.  The digit in the ones place is either 5 or 0.  Following the pattern the next number should be 25. There are 25 bows here…5, 10, 15, 20, 25.</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These </a:t>
            </a:r>
            <a:r>
              <a:rPr lang="en-US" baseline="0" dirty="0" err="1" smtClean="0"/>
              <a:t>unifix</a:t>
            </a:r>
            <a:r>
              <a:rPr lang="en-US" baseline="0" dirty="0" smtClean="0"/>
              <a:t> cubes are in towers of 5.  Skip counting by fives will tell how many cubes all together. 5, 10, 15, 20…think about the pattern you see.  What number do you think will come next.  (pause) That’s right 25. Let’s keep counting…30, 35, 40, 45, 50. There are 50 </a:t>
            </a:r>
            <a:r>
              <a:rPr lang="en-US" baseline="0" dirty="0" err="1" smtClean="0"/>
              <a:t>unifix</a:t>
            </a:r>
            <a:r>
              <a:rPr lang="en-US" baseline="0" dirty="0" smtClean="0"/>
              <a:t> cubes here.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Each plate has ten cookies.  You can skip count by tens to find out how many cookies all together.  10, 20, 30, 40, 50. Each time we add ten, the digit in the tens place changes while the digit in the ones place stays the same.  What number will come next? (pause) That’s right 60 is next.  Let’s keep counting…70, 80, 90, 100, 110, 120.  There are 120 cookies!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Mark has boxes of balls.  Each box has 100 balls.  Mark can skip count by hundreds to find out how many balloons he has in all.  100, 200, 300, 400, 500, 600, 700. Mark has 700 balloons all together.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count groups of objects by skip counting.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a:solidFill>
                  <a:schemeClr val="accent5"/>
                </a:solidFill>
              </a:rPr>
              <a:t>How </a:t>
            </a:r>
            <a:r>
              <a:rPr lang="en-US" sz="2800" dirty="0" smtClean="0">
                <a:solidFill>
                  <a:schemeClr val="accent5"/>
                </a:solidFill>
              </a:rPr>
              <a:t>many houses are shown here?</a:t>
            </a:r>
            <a:endParaRPr lang="en-US" sz="2800" dirty="0">
              <a:solidFill>
                <a:schemeClr val="accent5"/>
              </a:solidFill>
            </a:endParaRPr>
          </a:p>
        </p:txBody>
      </p:sp>
      <p:grpSp>
        <p:nvGrpSpPr>
          <p:cNvPr id="77" name="Group 76"/>
          <p:cNvGrpSpPr/>
          <p:nvPr/>
        </p:nvGrpSpPr>
        <p:grpSpPr>
          <a:xfrm>
            <a:off x="571501" y="1898667"/>
            <a:ext cx="1371600" cy="1580051"/>
            <a:chOff x="457200" y="1543050"/>
            <a:chExt cx="1561314" cy="1828172"/>
          </a:xfrm>
        </p:grpSpPr>
        <p:pic>
          <p:nvPicPr>
            <p:cNvPr id="78" name="Picture 77" descr="house.jpg"/>
            <p:cNvPicPr>
              <a:picLocks noChangeAspect="1"/>
            </p:cNvPicPr>
            <p:nvPr/>
          </p:nvPicPr>
          <p:blipFill>
            <a:blip r:embed="rId3" cstate="print"/>
            <a:stretch>
              <a:fillRect/>
            </a:stretch>
          </p:blipFill>
          <p:spPr>
            <a:xfrm>
              <a:off x="457200" y="1543050"/>
              <a:ext cx="473150" cy="571186"/>
            </a:xfrm>
            <a:prstGeom prst="rect">
              <a:avLst/>
            </a:prstGeom>
          </p:spPr>
        </p:pic>
        <p:pic>
          <p:nvPicPr>
            <p:cNvPr id="79" name="Picture 78" descr="house.jpg"/>
            <p:cNvPicPr>
              <a:picLocks noChangeAspect="1"/>
            </p:cNvPicPr>
            <p:nvPr/>
          </p:nvPicPr>
          <p:blipFill>
            <a:blip r:embed="rId3" cstate="print"/>
            <a:stretch>
              <a:fillRect/>
            </a:stretch>
          </p:blipFill>
          <p:spPr>
            <a:xfrm>
              <a:off x="1545364" y="2800036"/>
              <a:ext cx="473150" cy="571186"/>
            </a:xfrm>
            <a:prstGeom prst="rect">
              <a:avLst/>
            </a:prstGeom>
          </p:spPr>
        </p:pic>
        <p:pic>
          <p:nvPicPr>
            <p:cNvPr id="80" name="Picture 79" descr="house.jpg"/>
            <p:cNvPicPr>
              <a:picLocks noChangeAspect="1"/>
            </p:cNvPicPr>
            <p:nvPr/>
          </p:nvPicPr>
          <p:blipFill>
            <a:blip r:embed="rId3" cstate="print"/>
            <a:stretch>
              <a:fillRect/>
            </a:stretch>
          </p:blipFill>
          <p:spPr>
            <a:xfrm>
              <a:off x="457200" y="2800036"/>
              <a:ext cx="473150" cy="571186"/>
            </a:xfrm>
            <a:prstGeom prst="rect">
              <a:avLst/>
            </a:prstGeom>
          </p:spPr>
        </p:pic>
        <p:pic>
          <p:nvPicPr>
            <p:cNvPr id="81" name="Picture 80" descr="house.jpg"/>
            <p:cNvPicPr>
              <a:picLocks noChangeAspect="1"/>
            </p:cNvPicPr>
            <p:nvPr/>
          </p:nvPicPr>
          <p:blipFill>
            <a:blip r:embed="rId3" cstate="print"/>
            <a:stretch>
              <a:fillRect/>
            </a:stretch>
          </p:blipFill>
          <p:spPr>
            <a:xfrm>
              <a:off x="964217" y="2228850"/>
              <a:ext cx="473150" cy="571186"/>
            </a:xfrm>
            <a:prstGeom prst="rect">
              <a:avLst/>
            </a:prstGeom>
          </p:spPr>
        </p:pic>
        <p:pic>
          <p:nvPicPr>
            <p:cNvPr id="82" name="Picture 81" descr="house.jpg"/>
            <p:cNvPicPr>
              <a:picLocks noChangeAspect="1"/>
            </p:cNvPicPr>
            <p:nvPr/>
          </p:nvPicPr>
          <p:blipFill>
            <a:blip r:embed="rId3" cstate="print"/>
            <a:stretch>
              <a:fillRect/>
            </a:stretch>
          </p:blipFill>
          <p:spPr>
            <a:xfrm>
              <a:off x="1523885" y="1543050"/>
              <a:ext cx="473150" cy="571186"/>
            </a:xfrm>
            <a:prstGeom prst="rect">
              <a:avLst/>
            </a:prstGeom>
          </p:spPr>
        </p:pic>
      </p:grpSp>
      <p:grpSp>
        <p:nvGrpSpPr>
          <p:cNvPr id="95" name="Group 94"/>
          <p:cNvGrpSpPr/>
          <p:nvPr/>
        </p:nvGrpSpPr>
        <p:grpSpPr>
          <a:xfrm>
            <a:off x="2629535" y="1898667"/>
            <a:ext cx="1371600" cy="1580051"/>
            <a:chOff x="457200" y="1543050"/>
            <a:chExt cx="1561314" cy="1828172"/>
          </a:xfrm>
        </p:grpSpPr>
        <p:pic>
          <p:nvPicPr>
            <p:cNvPr id="96" name="Picture 95" descr="house.jpg"/>
            <p:cNvPicPr>
              <a:picLocks noChangeAspect="1"/>
            </p:cNvPicPr>
            <p:nvPr/>
          </p:nvPicPr>
          <p:blipFill>
            <a:blip r:embed="rId3" cstate="print"/>
            <a:stretch>
              <a:fillRect/>
            </a:stretch>
          </p:blipFill>
          <p:spPr>
            <a:xfrm>
              <a:off x="457200" y="1543050"/>
              <a:ext cx="473150" cy="571186"/>
            </a:xfrm>
            <a:prstGeom prst="rect">
              <a:avLst/>
            </a:prstGeom>
          </p:spPr>
        </p:pic>
        <p:pic>
          <p:nvPicPr>
            <p:cNvPr id="97" name="Picture 96" descr="house.jpg"/>
            <p:cNvPicPr>
              <a:picLocks noChangeAspect="1"/>
            </p:cNvPicPr>
            <p:nvPr/>
          </p:nvPicPr>
          <p:blipFill>
            <a:blip r:embed="rId3" cstate="print"/>
            <a:stretch>
              <a:fillRect/>
            </a:stretch>
          </p:blipFill>
          <p:spPr>
            <a:xfrm>
              <a:off x="1545364" y="2800036"/>
              <a:ext cx="473150" cy="571186"/>
            </a:xfrm>
            <a:prstGeom prst="rect">
              <a:avLst/>
            </a:prstGeom>
          </p:spPr>
        </p:pic>
        <p:pic>
          <p:nvPicPr>
            <p:cNvPr id="98" name="Picture 97" descr="house.jpg"/>
            <p:cNvPicPr>
              <a:picLocks noChangeAspect="1"/>
            </p:cNvPicPr>
            <p:nvPr/>
          </p:nvPicPr>
          <p:blipFill>
            <a:blip r:embed="rId3" cstate="print"/>
            <a:stretch>
              <a:fillRect/>
            </a:stretch>
          </p:blipFill>
          <p:spPr>
            <a:xfrm>
              <a:off x="457200" y="2800036"/>
              <a:ext cx="473150" cy="571186"/>
            </a:xfrm>
            <a:prstGeom prst="rect">
              <a:avLst/>
            </a:prstGeom>
          </p:spPr>
        </p:pic>
        <p:pic>
          <p:nvPicPr>
            <p:cNvPr id="99" name="Picture 98" descr="house.jpg"/>
            <p:cNvPicPr>
              <a:picLocks noChangeAspect="1"/>
            </p:cNvPicPr>
            <p:nvPr/>
          </p:nvPicPr>
          <p:blipFill>
            <a:blip r:embed="rId3" cstate="print"/>
            <a:stretch>
              <a:fillRect/>
            </a:stretch>
          </p:blipFill>
          <p:spPr>
            <a:xfrm>
              <a:off x="964217" y="2228850"/>
              <a:ext cx="473150" cy="571186"/>
            </a:xfrm>
            <a:prstGeom prst="rect">
              <a:avLst/>
            </a:prstGeom>
          </p:spPr>
        </p:pic>
        <p:pic>
          <p:nvPicPr>
            <p:cNvPr id="100" name="Picture 99" descr="house.jpg"/>
            <p:cNvPicPr>
              <a:picLocks noChangeAspect="1"/>
            </p:cNvPicPr>
            <p:nvPr/>
          </p:nvPicPr>
          <p:blipFill>
            <a:blip r:embed="rId3" cstate="print"/>
            <a:stretch>
              <a:fillRect/>
            </a:stretch>
          </p:blipFill>
          <p:spPr>
            <a:xfrm>
              <a:off x="1523885" y="1543050"/>
              <a:ext cx="473150" cy="571186"/>
            </a:xfrm>
            <a:prstGeom prst="rect">
              <a:avLst/>
            </a:prstGeom>
          </p:spPr>
        </p:pic>
      </p:grpSp>
      <p:grpSp>
        <p:nvGrpSpPr>
          <p:cNvPr id="101" name="Group 100"/>
          <p:cNvGrpSpPr/>
          <p:nvPr/>
        </p:nvGrpSpPr>
        <p:grpSpPr>
          <a:xfrm>
            <a:off x="4687569" y="1898667"/>
            <a:ext cx="1371600" cy="1580051"/>
            <a:chOff x="457200" y="1543050"/>
            <a:chExt cx="1561314" cy="1828172"/>
          </a:xfrm>
        </p:grpSpPr>
        <p:pic>
          <p:nvPicPr>
            <p:cNvPr id="102" name="Picture 101" descr="house.jpg"/>
            <p:cNvPicPr>
              <a:picLocks noChangeAspect="1"/>
            </p:cNvPicPr>
            <p:nvPr/>
          </p:nvPicPr>
          <p:blipFill>
            <a:blip r:embed="rId3" cstate="print"/>
            <a:stretch>
              <a:fillRect/>
            </a:stretch>
          </p:blipFill>
          <p:spPr>
            <a:xfrm>
              <a:off x="457200" y="1543050"/>
              <a:ext cx="473150" cy="571186"/>
            </a:xfrm>
            <a:prstGeom prst="rect">
              <a:avLst/>
            </a:prstGeom>
          </p:spPr>
        </p:pic>
        <p:pic>
          <p:nvPicPr>
            <p:cNvPr id="103" name="Picture 102" descr="house.jpg"/>
            <p:cNvPicPr>
              <a:picLocks noChangeAspect="1"/>
            </p:cNvPicPr>
            <p:nvPr/>
          </p:nvPicPr>
          <p:blipFill>
            <a:blip r:embed="rId3" cstate="print"/>
            <a:stretch>
              <a:fillRect/>
            </a:stretch>
          </p:blipFill>
          <p:spPr>
            <a:xfrm>
              <a:off x="1545364" y="2800036"/>
              <a:ext cx="473150" cy="571186"/>
            </a:xfrm>
            <a:prstGeom prst="rect">
              <a:avLst/>
            </a:prstGeom>
          </p:spPr>
        </p:pic>
        <p:pic>
          <p:nvPicPr>
            <p:cNvPr id="104" name="Picture 103" descr="house.jpg"/>
            <p:cNvPicPr>
              <a:picLocks noChangeAspect="1"/>
            </p:cNvPicPr>
            <p:nvPr/>
          </p:nvPicPr>
          <p:blipFill>
            <a:blip r:embed="rId3" cstate="print"/>
            <a:stretch>
              <a:fillRect/>
            </a:stretch>
          </p:blipFill>
          <p:spPr>
            <a:xfrm>
              <a:off x="457200" y="2800036"/>
              <a:ext cx="473150" cy="571186"/>
            </a:xfrm>
            <a:prstGeom prst="rect">
              <a:avLst/>
            </a:prstGeom>
          </p:spPr>
        </p:pic>
        <p:pic>
          <p:nvPicPr>
            <p:cNvPr id="105" name="Picture 104" descr="house.jpg"/>
            <p:cNvPicPr>
              <a:picLocks noChangeAspect="1"/>
            </p:cNvPicPr>
            <p:nvPr/>
          </p:nvPicPr>
          <p:blipFill>
            <a:blip r:embed="rId3" cstate="print"/>
            <a:stretch>
              <a:fillRect/>
            </a:stretch>
          </p:blipFill>
          <p:spPr>
            <a:xfrm>
              <a:off x="964217" y="2228850"/>
              <a:ext cx="473150" cy="571186"/>
            </a:xfrm>
            <a:prstGeom prst="rect">
              <a:avLst/>
            </a:prstGeom>
          </p:spPr>
        </p:pic>
        <p:pic>
          <p:nvPicPr>
            <p:cNvPr id="106" name="Picture 105" descr="house.jpg"/>
            <p:cNvPicPr>
              <a:picLocks noChangeAspect="1"/>
            </p:cNvPicPr>
            <p:nvPr/>
          </p:nvPicPr>
          <p:blipFill>
            <a:blip r:embed="rId3" cstate="print"/>
            <a:stretch>
              <a:fillRect/>
            </a:stretch>
          </p:blipFill>
          <p:spPr>
            <a:xfrm>
              <a:off x="1523885" y="1543050"/>
              <a:ext cx="473150" cy="571186"/>
            </a:xfrm>
            <a:prstGeom prst="rect">
              <a:avLst/>
            </a:prstGeom>
          </p:spPr>
        </p:pic>
      </p:grpSp>
      <p:grpSp>
        <p:nvGrpSpPr>
          <p:cNvPr id="107" name="Group 106"/>
          <p:cNvGrpSpPr/>
          <p:nvPr/>
        </p:nvGrpSpPr>
        <p:grpSpPr>
          <a:xfrm>
            <a:off x="6745602" y="1898667"/>
            <a:ext cx="1371600" cy="1580051"/>
            <a:chOff x="457200" y="1543050"/>
            <a:chExt cx="1561314" cy="1828172"/>
          </a:xfrm>
        </p:grpSpPr>
        <p:pic>
          <p:nvPicPr>
            <p:cNvPr id="108" name="Picture 107" descr="house.jpg"/>
            <p:cNvPicPr>
              <a:picLocks noChangeAspect="1"/>
            </p:cNvPicPr>
            <p:nvPr/>
          </p:nvPicPr>
          <p:blipFill>
            <a:blip r:embed="rId3" cstate="print"/>
            <a:stretch>
              <a:fillRect/>
            </a:stretch>
          </p:blipFill>
          <p:spPr>
            <a:xfrm>
              <a:off x="457200" y="1543050"/>
              <a:ext cx="473150" cy="571186"/>
            </a:xfrm>
            <a:prstGeom prst="rect">
              <a:avLst/>
            </a:prstGeom>
          </p:spPr>
        </p:pic>
        <p:pic>
          <p:nvPicPr>
            <p:cNvPr id="109" name="Picture 108" descr="house.jpg"/>
            <p:cNvPicPr>
              <a:picLocks noChangeAspect="1"/>
            </p:cNvPicPr>
            <p:nvPr/>
          </p:nvPicPr>
          <p:blipFill>
            <a:blip r:embed="rId3" cstate="print"/>
            <a:stretch>
              <a:fillRect/>
            </a:stretch>
          </p:blipFill>
          <p:spPr>
            <a:xfrm>
              <a:off x="1545364" y="2800036"/>
              <a:ext cx="473150" cy="571186"/>
            </a:xfrm>
            <a:prstGeom prst="rect">
              <a:avLst/>
            </a:prstGeom>
          </p:spPr>
        </p:pic>
        <p:pic>
          <p:nvPicPr>
            <p:cNvPr id="110" name="Picture 109" descr="house.jpg"/>
            <p:cNvPicPr>
              <a:picLocks noChangeAspect="1"/>
            </p:cNvPicPr>
            <p:nvPr/>
          </p:nvPicPr>
          <p:blipFill>
            <a:blip r:embed="rId3" cstate="print"/>
            <a:stretch>
              <a:fillRect/>
            </a:stretch>
          </p:blipFill>
          <p:spPr>
            <a:xfrm>
              <a:off x="457200" y="2800036"/>
              <a:ext cx="473150" cy="571186"/>
            </a:xfrm>
            <a:prstGeom prst="rect">
              <a:avLst/>
            </a:prstGeom>
          </p:spPr>
        </p:pic>
        <p:pic>
          <p:nvPicPr>
            <p:cNvPr id="111" name="Picture 110" descr="house.jpg"/>
            <p:cNvPicPr>
              <a:picLocks noChangeAspect="1"/>
            </p:cNvPicPr>
            <p:nvPr/>
          </p:nvPicPr>
          <p:blipFill>
            <a:blip r:embed="rId3" cstate="print"/>
            <a:stretch>
              <a:fillRect/>
            </a:stretch>
          </p:blipFill>
          <p:spPr>
            <a:xfrm>
              <a:off x="964217" y="2228850"/>
              <a:ext cx="473150" cy="571186"/>
            </a:xfrm>
            <a:prstGeom prst="rect">
              <a:avLst/>
            </a:prstGeom>
          </p:spPr>
        </p:pic>
        <p:pic>
          <p:nvPicPr>
            <p:cNvPr id="112" name="Picture 111" descr="house.jpg"/>
            <p:cNvPicPr>
              <a:picLocks noChangeAspect="1"/>
            </p:cNvPicPr>
            <p:nvPr/>
          </p:nvPicPr>
          <p:blipFill>
            <a:blip r:embed="rId3" cstate="print"/>
            <a:stretch>
              <a:fillRect/>
            </a:stretch>
          </p:blipFill>
          <p:spPr>
            <a:xfrm>
              <a:off x="1523885" y="1543050"/>
              <a:ext cx="473150" cy="571186"/>
            </a:xfrm>
            <a:prstGeom prst="rect">
              <a:avLst/>
            </a:prstGeom>
          </p:spPr>
        </p:pic>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par>
                                <p:cTn id="12" presetID="10" presetClass="entr" presetSubtype="0"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fade">
                                      <p:cBhvr>
                                        <p:cTn id="14" dur="500"/>
                                        <p:tgtEl>
                                          <p:spTgt spid="95"/>
                                        </p:tgtEl>
                                      </p:cBhvr>
                                    </p:animEffect>
                                  </p:childTnLst>
                                </p:cTn>
                              </p:par>
                              <p:par>
                                <p:cTn id="15" presetID="10" presetClass="entr" presetSubtype="0" fill="hold"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par>
                                <p:cTn id="18" presetID="10" presetClass="entr" presetSubtype="0" fill="hold" nodeType="withEffect">
                                  <p:stCondLst>
                                    <p:cond delay="0"/>
                                  </p:stCondLst>
                                  <p:childTnLst>
                                    <p:set>
                                      <p:cBhvr>
                                        <p:cTn id="19" dur="1" fill="hold">
                                          <p:stCondLst>
                                            <p:cond delay="0"/>
                                          </p:stCondLst>
                                        </p:cTn>
                                        <p:tgtEl>
                                          <p:spTgt spid="107"/>
                                        </p:tgtEl>
                                        <p:attrNameLst>
                                          <p:attrName>style.visibility</p:attrName>
                                        </p:attrNameLst>
                                      </p:cBhvr>
                                      <p:to>
                                        <p:strVal val="visible"/>
                                      </p:to>
                                    </p:set>
                                    <p:animEffect transition="in" filter="fade">
                                      <p:cBhvr>
                                        <p:cTn id="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75" y="1417588"/>
            <a:ext cx="771525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count groups of objects </a:t>
            </a:r>
            <a:r>
              <a:rPr lang="en-US" sz="3600" dirty="0" smtClean="0">
                <a:solidFill>
                  <a:schemeClr val="accent1"/>
                </a:solidFill>
                <a:latin typeface="Orly's Font 2" pitchFamily="66" charset="0"/>
                <a:ea typeface="Verdana" pitchFamily="34" charset="0"/>
                <a:cs typeface="Verdana" pitchFamily="34" charset="0"/>
              </a:rPr>
              <a:t>by skip counting.</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1543050"/>
            <a:ext cx="9144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Skip counting means to count by </a:t>
            </a:r>
          </a:p>
          <a:p>
            <a:pPr marL="0" indent="0" algn="ctr">
              <a:buFont typeface="Wingdings" pitchFamily="2" charset="2"/>
              <a:buNone/>
            </a:pPr>
            <a:r>
              <a:rPr lang="en-US" sz="2800" dirty="0" smtClean="0">
                <a:solidFill>
                  <a:schemeClr val="accent1"/>
                </a:solidFill>
                <a:latin typeface="Orly's Font 2" pitchFamily="66" charset="0"/>
              </a:rPr>
              <a:t>any number other than 1.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2, 4, 6, 8, 10</a:t>
            </a:r>
          </a:p>
          <a:p>
            <a:pPr marL="0" indent="0" algn="ctr">
              <a:buFont typeface="Wingdings" pitchFamily="2" charset="2"/>
              <a:buNone/>
            </a:pPr>
            <a:endParaRPr lang="en-US" sz="2800" dirty="0">
              <a:solidFill>
                <a:srgbClr val="00B050"/>
              </a:solidFill>
              <a:latin typeface="Orly's Font 2" pitchFamily="66" charset="0"/>
            </a:endParaRPr>
          </a:p>
        </p:txBody>
      </p:sp>
    </p:spTree>
    <p:extLst>
      <p:ext uri="{BB962C8B-B14F-4D97-AF65-F5344CB8AC3E}">
        <p14:creationId xmlns:p14="http://schemas.microsoft.com/office/powerpoint/2010/main" val="199548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001"/>
                            </p:stCondLst>
                            <p:childTnLst>
                              <p:par>
                                <p:cTn id="8" presetID="1" presetClass="entr" presetSubtype="0" fill="hold" grpId="0" nodeType="afterEffect">
                                  <p:stCondLst>
                                    <p:cond delay="0"/>
                                  </p:stCondLst>
                                  <p:iterate type="lt">
                                    <p:tmAbs val="80"/>
                                  </p:iterate>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type="lt">
                                    <p:tmAbs val="80"/>
                                  </p:iterate>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Rectangle 547"/>
          <p:cNvSpPr/>
          <p:nvPr/>
        </p:nvSpPr>
        <p:spPr>
          <a:xfrm>
            <a:off x="3644900" y="2114550"/>
            <a:ext cx="1663964" cy="1415633"/>
          </a:xfrm>
          <a:prstGeom prst="rect">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Rectangle 548"/>
          <p:cNvSpPr/>
          <p:nvPr/>
        </p:nvSpPr>
        <p:spPr>
          <a:xfrm>
            <a:off x="5388678" y="1543050"/>
            <a:ext cx="1744488" cy="1415633"/>
          </a:xfrm>
          <a:prstGeom prst="rect">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Rectangle 549"/>
          <p:cNvSpPr/>
          <p:nvPr/>
        </p:nvSpPr>
        <p:spPr>
          <a:xfrm>
            <a:off x="7182649" y="2114550"/>
            <a:ext cx="1618452" cy="1415633"/>
          </a:xfrm>
          <a:prstGeom prst="rect">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Rectangle 546"/>
          <p:cNvSpPr/>
          <p:nvPr/>
        </p:nvSpPr>
        <p:spPr>
          <a:xfrm>
            <a:off x="1969028" y="1543050"/>
            <a:ext cx="1602846" cy="1415633"/>
          </a:xfrm>
          <a:prstGeom prst="rect">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114300" y="2070517"/>
            <a:ext cx="1761595" cy="1415633"/>
          </a:xfrm>
          <a:prstGeom prst="rect">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71" name="Group 470"/>
          <p:cNvGrpSpPr/>
          <p:nvPr/>
        </p:nvGrpSpPr>
        <p:grpSpPr>
          <a:xfrm>
            <a:off x="267405" y="2228850"/>
            <a:ext cx="1449210" cy="1143000"/>
            <a:chOff x="379590" y="2114550"/>
            <a:chExt cx="1449210" cy="1143000"/>
          </a:xfrm>
        </p:grpSpPr>
        <p:pic>
          <p:nvPicPr>
            <p:cNvPr id="472" name="Picture 47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9590" y="2114550"/>
              <a:ext cx="685800" cy="356840"/>
            </a:xfrm>
            <a:prstGeom prst="rect">
              <a:avLst/>
            </a:prstGeom>
            <a:noFill/>
            <a:ln>
              <a:noFill/>
            </a:ln>
          </p:spPr>
        </p:pic>
        <p:pic>
          <p:nvPicPr>
            <p:cNvPr id="473" name="Picture 47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3000" y="2114550"/>
              <a:ext cx="685800" cy="356840"/>
            </a:xfrm>
            <a:prstGeom prst="rect">
              <a:avLst/>
            </a:prstGeom>
            <a:noFill/>
            <a:ln>
              <a:noFill/>
            </a:ln>
          </p:spPr>
        </p:pic>
        <p:pic>
          <p:nvPicPr>
            <p:cNvPr id="474" name="Picture 47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0100" y="2525873"/>
              <a:ext cx="685800" cy="356840"/>
            </a:xfrm>
            <a:prstGeom prst="rect">
              <a:avLst/>
            </a:prstGeom>
            <a:noFill/>
            <a:ln>
              <a:noFill/>
            </a:ln>
          </p:spPr>
        </p:pic>
        <p:pic>
          <p:nvPicPr>
            <p:cNvPr id="475" name="Picture 47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9590" y="2900710"/>
              <a:ext cx="685800" cy="356840"/>
            </a:xfrm>
            <a:prstGeom prst="rect">
              <a:avLst/>
            </a:prstGeom>
            <a:noFill/>
            <a:ln>
              <a:noFill/>
            </a:ln>
          </p:spPr>
        </p:pic>
        <p:pic>
          <p:nvPicPr>
            <p:cNvPr id="476" name="Picture 47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3000" y="2900710"/>
              <a:ext cx="685800" cy="356840"/>
            </a:xfrm>
            <a:prstGeom prst="rect">
              <a:avLst/>
            </a:prstGeom>
            <a:noFill/>
            <a:ln>
              <a:noFill/>
            </a:ln>
          </p:spPr>
        </p:pic>
      </p:grpSp>
      <p:pic>
        <p:nvPicPr>
          <p:cNvPr id="478" name="Picture 47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95043" y="1659194"/>
            <a:ext cx="685800" cy="356840"/>
          </a:xfrm>
          <a:prstGeom prst="rect">
            <a:avLst/>
          </a:prstGeom>
        </p:spPr>
      </p:pic>
      <p:pic>
        <p:nvPicPr>
          <p:cNvPr id="479" name="Picture 47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58453" y="1659194"/>
            <a:ext cx="685800" cy="356840"/>
          </a:xfrm>
          <a:prstGeom prst="rect">
            <a:avLst/>
          </a:prstGeom>
        </p:spPr>
      </p:pic>
      <p:pic>
        <p:nvPicPr>
          <p:cNvPr id="480" name="Picture 47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15553" y="2070517"/>
            <a:ext cx="685800" cy="356840"/>
          </a:xfrm>
          <a:prstGeom prst="rect">
            <a:avLst/>
          </a:prstGeom>
        </p:spPr>
      </p:pic>
      <p:pic>
        <p:nvPicPr>
          <p:cNvPr id="481" name="Picture 48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95043" y="2445354"/>
            <a:ext cx="685800" cy="356840"/>
          </a:xfrm>
          <a:prstGeom prst="rect">
            <a:avLst/>
          </a:prstGeom>
        </p:spPr>
      </p:pic>
      <p:pic>
        <p:nvPicPr>
          <p:cNvPr id="482" name="Picture 48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58453" y="2445354"/>
            <a:ext cx="685800" cy="356840"/>
          </a:xfrm>
          <a:prstGeom prst="rect">
            <a:avLst/>
          </a:prstGeom>
        </p:spPr>
      </p:pic>
      <p:pic>
        <p:nvPicPr>
          <p:cNvPr id="484" name="Picture 48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52497" y="2228850"/>
            <a:ext cx="685800" cy="356840"/>
          </a:xfrm>
          <a:prstGeom prst="rect">
            <a:avLst/>
          </a:prstGeom>
        </p:spPr>
      </p:pic>
      <p:pic>
        <p:nvPicPr>
          <p:cNvPr id="485" name="Picture 48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15907" y="2228850"/>
            <a:ext cx="685800" cy="356840"/>
          </a:xfrm>
          <a:prstGeom prst="rect">
            <a:avLst/>
          </a:prstGeom>
        </p:spPr>
      </p:pic>
      <p:pic>
        <p:nvPicPr>
          <p:cNvPr id="486" name="Picture 48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73007" y="2640173"/>
            <a:ext cx="685800" cy="356840"/>
          </a:xfrm>
          <a:prstGeom prst="rect">
            <a:avLst/>
          </a:prstGeom>
        </p:spPr>
      </p:pic>
      <p:pic>
        <p:nvPicPr>
          <p:cNvPr id="487" name="Picture 48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52497" y="3015010"/>
            <a:ext cx="685800" cy="356840"/>
          </a:xfrm>
          <a:prstGeom prst="rect">
            <a:avLst/>
          </a:prstGeom>
        </p:spPr>
      </p:pic>
      <p:pic>
        <p:nvPicPr>
          <p:cNvPr id="488" name="Picture 48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15907" y="3015010"/>
            <a:ext cx="685800" cy="356840"/>
          </a:xfrm>
          <a:prstGeom prst="rect">
            <a:avLst/>
          </a:prstGeom>
        </p:spPr>
      </p:pic>
      <p:grpSp>
        <p:nvGrpSpPr>
          <p:cNvPr id="489" name="Group 488"/>
          <p:cNvGrpSpPr/>
          <p:nvPr/>
        </p:nvGrpSpPr>
        <p:grpSpPr>
          <a:xfrm>
            <a:off x="2009951" y="1659194"/>
            <a:ext cx="1449210" cy="1143000"/>
            <a:chOff x="379590" y="2114550"/>
            <a:chExt cx="1449210" cy="1143000"/>
          </a:xfrm>
        </p:grpSpPr>
        <p:pic>
          <p:nvPicPr>
            <p:cNvPr id="490" name="Picture 48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9590" y="2114550"/>
              <a:ext cx="685800" cy="356840"/>
            </a:xfrm>
            <a:prstGeom prst="rect">
              <a:avLst/>
            </a:prstGeom>
          </p:spPr>
        </p:pic>
        <p:pic>
          <p:nvPicPr>
            <p:cNvPr id="491" name="Picture 49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3000" y="2114550"/>
              <a:ext cx="685800" cy="356840"/>
            </a:xfrm>
            <a:prstGeom prst="rect">
              <a:avLst/>
            </a:prstGeom>
          </p:spPr>
        </p:pic>
        <p:pic>
          <p:nvPicPr>
            <p:cNvPr id="492" name="Picture 49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0100" y="2525873"/>
              <a:ext cx="685800" cy="356840"/>
            </a:xfrm>
            <a:prstGeom prst="rect">
              <a:avLst/>
            </a:prstGeom>
          </p:spPr>
        </p:pic>
        <p:pic>
          <p:nvPicPr>
            <p:cNvPr id="493" name="Picture 49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9590" y="2900710"/>
              <a:ext cx="685800" cy="356840"/>
            </a:xfrm>
            <a:prstGeom prst="rect">
              <a:avLst/>
            </a:prstGeom>
          </p:spPr>
        </p:pic>
        <p:pic>
          <p:nvPicPr>
            <p:cNvPr id="494" name="Picture 49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3000" y="2900710"/>
              <a:ext cx="685800" cy="356840"/>
            </a:xfrm>
            <a:prstGeom prst="rect">
              <a:avLst/>
            </a:prstGeom>
          </p:spPr>
        </p:pic>
      </p:grpSp>
      <p:pic>
        <p:nvPicPr>
          <p:cNvPr id="496" name="Picture 49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37590" y="2228850"/>
            <a:ext cx="685800" cy="356840"/>
          </a:xfrm>
          <a:prstGeom prst="rect">
            <a:avLst/>
          </a:prstGeom>
        </p:spPr>
      </p:pic>
      <p:pic>
        <p:nvPicPr>
          <p:cNvPr id="497" name="Picture 49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01000" y="2228850"/>
            <a:ext cx="685800" cy="356840"/>
          </a:xfrm>
          <a:prstGeom prst="rect">
            <a:avLst/>
          </a:prstGeom>
        </p:spPr>
      </p:pic>
      <p:pic>
        <p:nvPicPr>
          <p:cNvPr id="498" name="Picture 49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58100" y="2640173"/>
            <a:ext cx="685800" cy="356840"/>
          </a:xfrm>
          <a:prstGeom prst="rect">
            <a:avLst/>
          </a:prstGeom>
        </p:spPr>
      </p:pic>
      <p:pic>
        <p:nvPicPr>
          <p:cNvPr id="499" name="Picture 49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37590" y="3015010"/>
            <a:ext cx="685800" cy="356840"/>
          </a:xfrm>
          <a:prstGeom prst="rect">
            <a:avLst/>
          </a:prstGeom>
        </p:spPr>
      </p:pic>
      <p:pic>
        <p:nvPicPr>
          <p:cNvPr id="500" name="Picture 49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01000" y="3015010"/>
            <a:ext cx="685800" cy="356840"/>
          </a:xfrm>
          <a:prstGeom prst="rect">
            <a:avLst/>
          </a:prstGeom>
        </p:spPr>
      </p:pic>
      <p:grpSp>
        <p:nvGrpSpPr>
          <p:cNvPr id="506" name="Group 505"/>
          <p:cNvGrpSpPr/>
          <p:nvPr/>
        </p:nvGrpSpPr>
        <p:grpSpPr>
          <a:xfrm>
            <a:off x="1084434" y="1079500"/>
            <a:ext cx="6916566" cy="2941910"/>
            <a:chOff x="999767" y="1085850"/>
            <a:chExt cx="6916566" cy="2941910"/>
          </a:xfrm>
        </p:grpSpPr>
        <p:pic>
          <p:nvPicPr>
            <p:cNvPr id="507" name="Picture 50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4897" y="1302354"/>
              <a:ext cx="685800" cy="356840"/>
            </a:xfrm>
            <a:prstGeom prst="rect">
              <a:avLst/>
            </a:prstGeom>
          </p:spPr>
        </p:pic>
        <p:pic>
          <p:nvPicPr>
            <p:cNvPr id="508" name="Picture 50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8182" y="1867675"/>
              <a:ext cx="685800" cy="356840"/>
            </a:xfrm>
            <a:prstGeom prst="rect">
              <a:avLst/>
            </a:prstGeom>
          </p:spPr>
        </p:pic>
        <p:pic>
          <p:nvPicPr>
            <p:cNvPr id="509" name="Picture 50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767" y="2608856"/>
              <a:ext cx="685800" cy="356840"/>
            </a:xfrm>
            <a:prstGeom prst="rect">
              <a:avLst/>
            </a:prstGeom>
          </p:spPr>
        </p:pic>
        <p:pic>
          <p:nvPicPr>
            <p:cNvPr id="510" name="Picture 50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7207" y="1200150"/>
              <a:ext cx="685800" cy="356840"/>
            </a:xfrm>
            <a:prstGeom prst="rect">
              <a:avLst/>
            </a:prstGeom>
          </p:spPr>
        </p:pic>
        <p:pic>
          <p:nvPicPr>
            <p:cNvPr id="511" name="Picture 5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8328" y="3670920"/>
              <a:ext cx="685800" cy="356840"/>
            </a:xfrm>
            <a:prstGeom prst="rect">
              <a:avLst/>
            </a:prstGeom>
          </p:spPr>
        </p:pic>
        <p:pic>
          <p:nvPicPr>
            <p:cNvPr id="512" name="Picture 5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5043" y="1659194"/>
              <a:ext cx="685800" cy="356840"/>
            </a:xfrm>
            <a:prstGeom prst="rect">
              <a:avLst/>
            </a:prstGeom>
          </p:spPr>
        </p:pic>
        <p:pic>
          <p:nvPicPr>
            <p:cNvPr id="513" name="Picture 5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4900" y="1085850"/>
              <a:ext cx="685800" cy="356840"/>
            </a:xfrm>
            <a:prstGeom prst="rect">
              <a:avLst/>
            </a:prstGeom>
          </p:spPr>
        </p:pic>
        <p:pic>
          <p:nvPicPr>
            <p:cNvPr id="514" name="Picture 5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753" y="2283333"/>
              <a:ext cx="685800" cy="356840"/>
            </a:xfrm>
            <a:prstGeom prst="rect">
              <a:avLst/>
            </a:prstGeom>
          </p:spPr>
        </p:pic>
        <p:pic>
          <p:nvPicPr>
            <p:cNvPr id="515" name="Picture 5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1997" y="2932011"/>
              <a:ext cx="685800" cy="356840"/>
            </a:xfrm>
            <a:prstGeom prst="rect">
              <a:avLst/>
            </a:prstGeom>
          </p:spPr>
        </p:pic>
        <p:pic>
          <p:nvPicPr>
            <p:cNvPr id="516" name="Picture 5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9672" y="2229267"/>
              <a:ext cx="685800" cy="356840"/>
            </a:xfrm>
            <a:prstGeom prst="rect">
              <a:avLst/>
            </a:prstGeom>
          </p:spPr>
        </p:pic>
        <p:pic>
          <p:nvPicPr>
            <p:cNvPr id="517" name="Picture 5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7207" y="2070517"/>
              <a:ext cx="685800" cy="356840"/>
            </a:xfrm>
            <a:prstGeom prst="rect">
              <a:avLst/>
            </a:prstGeom>
          </p:spPr>
        </p:pic>
        <p:pic>
          <p:nvPicPr>
            <p:cNvPr id="518" name="Picture 5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400" y="1713923"/>
              <a:ext cx="685800" cy="356840"/>
            </a:xfrm>
            <a:prstGeom prst="rect">
              <a:avLst/>
            </a:prstGeom>
          </p:spPr>
        </p:pic>
        <p:pic>
          <p:nvPicPr>
            <p:cNvPr id="519" name="Picture 5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3007" y="2427357"/>
              <a:ext cx="685800" cy="356840"/>
            </a:xfrm>
            <a:prstGeom prst="rect">
              <a:avLst/>
            </a:prstGeom>
          </p:spPr>
        </p:pic>
        <p:pic>
          <p:nvPicPr>
            <p:cNvPr id="520" name="Picture 5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4433" y="3492500"/>
              <a:ext cx="685800" cy="356840"/>
            </a:xfrm>
            <a:prstGeom prst="rect">
              <a:avLst/>
            </a:prstGeom>
          </p:spPr>
        </p:pic>
        <p:pic>
          <p:nvPicPr>
            <p:cNvPr id="521" name="Picture 5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4644" y="2941481"/>
              <a:ext cx="685800" cy="356840"/>
            </a:xfrm>
            <a:prstGeom prst="rect">
              <a:avLst/>
            </a:prstGeom>
          </p:spPr>
        </p:pic>
        <p:pic>
          <p:nvPicPr>
            <p:cNvPr id="522" name="Picture 5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4361" y="1378570"/>
              <a:ext cx="685800" cy="356840"/>
            </a:xfrm>
            <a:prstGeom prst="rect">
              <a:avLst/>
            </a:prstGeom>
          </p:spPr>
        </p:pic>
        <p:pic>
          <p:nvPicPr>
            <p:cNvPr id="523" name="Picture 5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3361" y="1659194"/>
              <a:ext cx="685800" cy="356840"/>
            </a:xfrm>
            <a:prstGeom prst="rect">
              <a:avLst/>
            </a:prstGeom>
          </p:spPr>
        </p:pic>
        <p:pic>
          <p:nvPicPr>
            <p:cNvPr id="524" name="Picture 5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4128" y="2317028"/>
              <a:ext cx="685800" cy="356840"/>
            </a:xfrm>
            <a:prstGeom prst="rect">
              <a:avLst/>
            </a:prstGeom>
          </p:spPr>
        </p:pic>
        <p:pic>
          <p:nvPicPr>
            <p:cNvPr id="525" name="Picture 5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8633" y="2957240"/>
              <a:ext cx="685800" cy="356840"/>
            </a:xfrm>
            <a:prstGeom prst="rect">
              <a:avLst/>
            </a:prstGeom>
          </p:spPr>
        </p:pic>
        <p:pic>
          <p:nvPicPr>
            <p:cNvPr id="526" name="Picture 5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333" y="2763061"/>
              <a:ext cx="685800" cy="356840"/>
            </a:xfrm>
            <a:prstGeom prst="rect">
              <a:avLst/>
            </a:prstGeom>
          </p:spPr>
        </p:pic>
        <p:pic>
          <p:nvPicPr>
            <p:cNvPr id="527" name="Picture 5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0900" y="1867675"/>
              <a:ext cx="685800" cy="356840"/>
            </a:xfrm>
            <a:prstGeom prst="rect">
              <a:avLst/>
            </a:prstGeom>
          </p:spPr>
        </p:pic>
        <p:pic>
          <p:nvPicPr>
            <p:cNvPr id="528" name="Picture 5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3495034"/>
              <a:ext cx="685800" cy="356840"/>
            </a:xfrm>
            <a:prstGeom prst="rect">
              <a:avLst/>
            </a:prstGeom>
          </p:spPr>
        </p:pic>
        <p:pic>
          <p:nvPicPr>
            <p:cNvPr id="529" name="Picture 5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0533" y="2518330"/>
              <a:ext cx="685800" cy="356840"/>
            </a:xfrm>
            <a:prstGeom prst="rect">
              <a:avLst/>
            </a:prstGeom>
          </p:spPr>
        </p:pic>
        <p:pic>
          <p:nvPicPr>
            <p:cNvPr id="530" name="Picture 5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9097" y="3495034"/>
              <a:ext cx="685800" cy="356840"/>
            </a:xfrm>
            <a:prstGeom prst="rect">
              <a:avLst/>
            </a:prstGeom>
          </p:spPr>
        </p:pic>
        <p:pic>
          <p:nvPicPr>
            <p:cNvPr id="531" name="Picture 5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7633" y="3357279"/>
              <a:ext cx="685800" cy="356840"/>
            </a:xfrm>
            <a:prstGeom prst="rect">
              <a:avLst/>
            </a:prstGeom>
          </p:spPr>
        </p:pic>
      </p:grpSp>
      <p:grpSp>
        <p:nvGrpSpPr>
          <p:cNvPr id="7" name="Group 6"/>
          <p:cNvGrpSpPr/>
          <p:nvPr/>
        </p:nvGrpSpPr>
        <p:grpSpPr>
          <a:xfrm>
            <a:off x="655985" y="4057650"/>
            <a:ext cx="7687915" cy="0"/>
            <a:chOff x="655985" y="4057650"/>
            <a:chExt cx="7687915" cy="0"/>
          </a:xfrm>
        </p:grpSpPr>
        <p:cxnSp>
          <p:nvCxnSpPr>
            <p:cNvPr id="6" name="Straight Connector 5"/>
            <p:cNvCxnSpPr/>
            <p:nvPr/>
          </p:nvCxnSpPr>
          <p:spPr>
            <a:xfrm>
              <a:off x="655985" y="4057650"/>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6" name="Straight Connector 535"/>
            <p:cNvCxnSpPr/>
            <p:nvPr/>
          </p:nvCxnSpPr>
          <p:spPr>
            <a:xfrm>
              <a:off x="2415994" y="4057650"/>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7" name="Straight Connector 536"/>
            <p:cNvCxnSpPr/>
            <p:nvPr/>
          </p:nvCxnSpPr>
          <p:spPr>
            <a:xfrm>
              <a:off x="7696019" y="4057650"/>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8" name="Straight Connector 537"/>
            <p:cNvCxnSpPr/>
            <p:nvPr/>
          </p:nvCxnSpPr>
          <p:spPr>
            <a:xfrm>
              <a:off x="5936010" y="4057650"/>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9" name="Straight Connector 538"/>
            <p:cNvCxnSpPr/>
            <p:nvPr/>
          </p:nvCxnSpPr>
          <p:spPr>
            <a:xfrm>
              <a:off x="4176002" y="4057650"/>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40" name="Text Placeholder 2"/>
          <p:cNvSpPr txBox="1">
            <a:spLocks/>
          </p:cNvSpPr>
          <p:nvPr/>
        </p:nvSpPr>
        <p:spPr bwMode="auto">
          <a:xfrm>
            <a:off x="689320" y="3703461"/>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a:t>
            </a:r>
            <a:endParaRPr lang="en-US" sz="2800" dirty="0">
              <a:solidFill>
                <a:schemeClr val="accent1"/>
              </a:solidFill>
              <a:latin typeface="Orly's Font 2" pitchFamily="66" charset="0"/>
            </a:endParaRPr>
          </a:p>
        </p:txBody>
      </p:sp>
      <p:sp>
        <p:nvSpPr>
          <p:cNvPr id="542" name="Text Placeholder 2"/>
          <p:cNvSpPr txBox="1">
            <a:spLocks/>
          </p:cNvSpPr>
          <p:nvPr/>
        </p:nvSpPr>
        <p:spPr bwMode="auto">
          <a:xfrm>
            <a:off x="2434167" y="3692172"/>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543" name="Text Placeholder 2"/>
          <p:cNvSpPr txBox="1">
            <a:spLocks/>
          </p:cNvSpPr>
          <p:nvPr/>
        </p:nvSpPr>
        <p:spPr bwMode="auto">
          <a:xfrm>
            <a:off x="4229100" y="3697815"/>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15</a:t>
            </a:r>
            <a:endParaRPr lang="en-US" sz="2800" dirty="0">
              <a:solidFill>
                <a:schemeClr val="accent1"/>
              </a:solidFill>
              <a:latin typeface="Orly's Font 2" pitchFamily="66" charset="0"/>
            </a:endParaRPr>
          </a:p>
        </p:txBody>
      </p:sp>
      <p:sp>
        <p:nvSpPr>
          <p:cNvPr id="544" name="Text Placeholder 2"/>
          <p:cNvSpPr txBox="1">
            <a:spLocks/>
          </p:cNvSpPr>
          <p:nvPr/>
        </p:nvSpPr>
        <p:spPr bwMode="auto">
          <a:xfrm>
            <a:off x="5897034" y="3679473"/>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2</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545" name="Text Placeholder 2"/>
          <p:cNvSpPr txBox="1">
            <a:spLocks/>
          </p:cNvSpPr>
          <p:nvPr/>
        </p:nvSpPr>
        <p:spPr bwMode="auto">
          <a:xfrm>
            <a:off x="7725835" y="3682597"/>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a:t>
            </a:r>
            <a:r>
              <a:rPr lang="en-US" sz="2800" dirty="0">
                <a:solidFill>
                  <a:schemeClr val="accent1"/>
                </a:solidFill>
                <a:latin typeface="Orly's Font 2" pitchFamily="66" charset="0"/>
              </a:rPr>
              <a:t>5</a:t>
            </a:r>
          </a:p>
        </p:txBody>
      </p:sp>
    </p:spTree>
    <p:extLst>
      <p:ext uri="{BB962C8B-B14F-4D97-AF65-F5344CB8AC3E}">
        <p14:creationId xmlns:p14="http://schemas.microsoft.com/office/powerpoint/2010/main" val="366644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6"/>
                                        </p:tgtEl>
                                        <p:attrNameLst>
                                          <p:attrName>style.visibility</p:attrName>
                                        </p:attrNameLst>
                                      </p:cBhvr>
                                      <p:to>
                                        <p:strVal val="visible"/>
                                      </p:to>
                                    </p:set>
                                    <p:animEffect transition="in" filter="fade">
                                      <p:cBhvr>
                                        <p:cTn id="7" dur="500"/>
                                        <p:tgtEl>
                                          <p:spTgt spid="5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06"/>
                                        </p:tgtEl>
                                      </p:cBhvr>
                                    </p:animEffect>
                                    <p:set>
                                      <p:cBhvr>
                                        <p:cTn id="12" dur="1" fill="hold">
                                          <p:stCondLst>
                                            <p:cond delay="499"/>
                                          </p:stCondLst>
                                        </p:cTn>
                                        <p:tgtEl>
                                          <p:spTgt spid="50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471"/>
                                        </p:tgtEl>
                                        <p:attrNameLst>
                                          <p:attrName>style.visibility</p:attrName>
                                        </p:attrNameLst>
                                      </p:cBhvr>
                                      <p:to>
                                        <p:strVal val="visible"/>
                                      </p:to>
                                    </p:set>
                                    <p:animEffect transition="in" filter="fade">
                                      <p:cBhvr>
                                        <p:cTn id="15" dur="500"/>
                                        <p:tgtEl>
                                          <p:spTgt spid="471"/>
                                        </p:tgtEl>
                                      </p:cBhvr>
                                    </p:animEffect>
                                  </p:childTnLst>
                                </p:cTn>
                              </p:par>
                              <p:par>
                                <p:cTn id="16" presetID="10" presetClass="entr" presetSubtype="0" fill="hold" nodeType="withEffect">
                                  <p:stCondLst>
                                    <p:cond delay="0"/>
                                  </p:stCondLst>
                                  <p:childTnLst>
                                    <p:set>
                                      <p:cBhvr>
                                        <p:cTn id="17" dur="1" fill="hold">
                                          <p:stCondLst>
                                            <p:cond delay="0"/>
                                          </p:stCondLst>
                                        </p:cTn>
                                        <p:tgtEl>
                                          <p:spTgt spid="489"/>
                                        </p:tgtEl>
                                        <p:attrNameLst>
                                          <p:attrName>style.visibility</p:attrName>
                                        </p:attrNameLst>
                                      </p:cBhvr>
                                      <p:to>
                                        <p:strVal val="visible"/>
                                      </p:to>
                                    </p:set>
                                    <p:animEffect transition="in" filter="fade">
                                      <p:cBhvr>
                                        <p:cTn id="18" dur="500"/>
                                        <p:tgtEl>
                                          <p:spTgt spid="489"/>
                                        </p:tgtEl>
                                      </p:cBhvr>
                                    </p:animEffect>
                                  </p:childTnLst>
                                </p:cTn>
                              </p:par>
                              <p:par>
                                <p:cTn id="19" presetID="10" presetClass="entr" presetSubtype="0" fill="hold" nodeType="withEffect">
                                  <p:stCondLst>
                                    <p:cond delay="0"/>
                                  </p:stCondLst>
                                  <p:childTnLst>
                                    <p:set>
                                      <p:cBhvr>
                                        <p:cTn id="20" dur="1" fill="hold">
                                          <p:stCondLst>
                                            <p:cond delay="0"/>
                                          </p:stCondLst>
                                        </p:cTn>
                                        <p:tgtEl>
                                          <p:spTgt spid="484"/>
                                        </p:tgtEl>
                                        <p:attrNameLst>
                                          <p:attrName>style.visibility</p:attrName>
                                        </p:attrNameLst>
                                      </p:cBhvr>
                                      <p:to>
                                        <p:strVal val="visible"/>
                                      </p:to>
                                    </p:set>
                                    <p:animEffect transition="in" filter="fade">
                                      <p:cBhvr>
                                        <p:cTn id="21" dur="500"/>
                                        <p:tgtEl>
                                          <p:spTgt spid="484"/>
                                        </p:tgtEl>
                                      </p:cBhvr>
                                    </p:animEffect>
                                  </p:childTnLst>
                                </p:cTn>
                              </p:par>
                              <p:par>
                                <p:cTn id="22" presetID="10" presetClass="entr" presetSubtype="0" fill="hold" nodeType="withEffect">
                                  <p:stCondLst>
                                    <p:cond delay="0"/>
                                  </p:stCondLst>
                                  <p:childTnLst>
                                    <p:set>
                                      <p:cBhvr>
                                        <p:cTn id="23" dur="1" fill="hold">
                                          <p:stCondLst>
                                            <p:cond delay="0"/>
                                          </p:stCondLst>
                                        </p:cTn>
                                        <p:tgtEl>
                                          <p:spTgt spid="485"/>
                                        </p:tgtEl>
                                        <p:attrNameLst>
                                          <p:attrName>style.visibility</p:attrName>
                                        </p:attrNameLst>
                                      </p:cBhvr>
                                      <p:to>
                                        <p:strVal val="visible"/>
                                      </p:to>
                                    </p:set>
                                    <p:animEffect transition="in" filter="fade">
                                      <p:cBhvr>
                                        <p:cTn id="24" dur="500"/>
                                        <p:tgtEl>
                                          <p:spTgt spid="485"/>
                                        </p:tgtEl>
                                      </p:cBhvr>
                                    </p:animEffect>
                                  </p:childTnLst>
                                </p:cTn>
                              </p:par>
                              <p:par>
                                <p:cTn id="25" presetID="10" presetClass="entr" presetSubtype="0" fill="hold" nodeType="withEffect">
                                  <p:stCondLst>
                                    <p:cond delay="0"/>
                                  </p:stCondLst>
                                  <p:childTnLst>
                                    <p:set>
                                      <p:cBhvr>
                                        <p:cTn id="26" dur="1" fill="hold">
                                          <p:stCondLst>
                                            <p:cond delay="0"/>
                                          </p:stCondLst>
                                        </p:cTn>
                                        <p:tgtEl>
                                          <p:spTgt spid="486"/>
                                        </p:tgtEl>
                                        <p:attrNameLst>
                                          <p:attrName>style.visibility</p:attrName>
                                        </p:attrNameLst>
                                      </p:cBhvr>
                                      <p:to>
                                        <p:strVal val="visible"/>
                                      </p:to>
                                    </p:set>
                                    <p:animEffect transition="in" filter="fade">
                                      <p:cBhvr>
                                        <p:cTn id="27" dur="500"/>
                                        <p:tgtEl>
                                          <p:spTgt spid="486"/>
                                        </p:tgtEl>
                                      </p:cBhvr>
                                    </p:animEffect>
                                  </p:childTnLst>
                                </p:cTn>
                              </p:par>
                              <p:par>
                                <p:cTn id="28" presetID="10" presetClass="entr" presetSubtype="0" fill="hold" nodeType="withEffect">
                                  <p:stCondLst>
                                    <p:cond delay="0"/>
                                  </p:stCondLst>
                                  <p:childTnLst>
                                    <p:set>
                                      <p:cBhvr>
                                        <p:cTn id="29" dur="1" fill="hold">
                                          <p:stCondLst>
                                            <p:cond delay="0"/>
                                          </p:stCondLst>
                                        </p:cTn>
                                        <p:tgtEl>
                                          <p:spTgt spid="487"/>
                                        </p:tgtEl>
                                        <p:attrNameLst>
                                          <p:attrName>style.visibility</p:attrName>
                                        </p:attrNameLst>
                                      </p:cBhvr>
                                      <p:to>
                                        <p:strVal val="visible"/>
                                      </p:to>
                                    </p:set>
                                    <p:animEffect transition="in" filter="fade">
                                      <p:cBhvr>
                                        <p:cTn id="30" dur="500"/>
                                        <p:tgtEl>
                                          <p:spTgt spid="487"/>
                                        </p:tgtEl>
                                      </p:cBhvr>
                                    </p:animEffect>
                                  </p:childTnLst>
                                </p:cTn>
                              </p:par>
                              <p:par>
                                <p:cTn id="31" presetID="10" presetClass="entr" presetSubtype="0" fill="hold" nodeType="withEffect">
                                  <p:stCondLst>
                                    <p:cond delay="0"/>
                                  </p:stCondLst>
                                  <p:childTnLst>
                                    <p:set>
                                      <p:cBhvr>
                                        <p:cTn id="32" dur="1" fill="hold">
                                          <p:stCondLst>
                                            <p:cond delay="0"/>
                                          </p:stCondLst>
                                        </p:cTn>
                                        <p:tgtEl>
                                          <p:spTgt spid="488"/>
                                        </p:tgtEl>
                                        <p:attrNameLst>
                                          <p:attrName>style.visibility</p:attrName>
                                        </p:attrNameLst>
                                      </p:cBhvr>
                                      <p:to>
                                        <p:strVal val="visible"/>
                                      </p:to>
                                    </p:set>
                                    <p:animEffect transition="in" filter="fade">
                                      <p:cBhvr>
                                        <p:cTn id="33" dur="500"/>
                                        <p:tgtEl>
                                          <p:spTgt spid="488"/>
                                        </p:tgtEl>
                                      </p:cBhvr>
                                    </p:animEffect>
                                  </p:childTnLst>
                                </p:cTn>
                              </p:par>
                              <p:par>
                                <p:cTn id="34" presetID="10" presetClass="entr" presetSubtype="0" fill="hold" nodeType="withEffect">
                                  <p:stCondLst>
                                    <p:cond delay="0"/>
                                  </p:stCondLst>
                                  <p:childTnLst>
                                    <p:set>
                                      <p:cBhvr>
                                        <p:cTn id="35" dur="1" fill="hold">
                                          <p:stCondLst>
                                            <p:cond delay="0"/>
                                          </p:stCondLst>
                                        </p:cTn>
                                        <p:tgtEl>
                                          <p:spTgt spid="478"/>
                                        </p:tgtEl>
                                        <p:attrNameLst>
                                          <p:attrName>style.visibility</p:attrName>
                                        </p:attrNameLst>
                                      </p:cBhvr>
                                      <p:to>
                                        <p:strVal val="visible"/>
                                      </p:to>
                                    </p:set>
                                    <p:animEffect transition="in" filter="fade">
                                      <p:cBhvr>
                                        <p:cTn id="36" dur="500"/>
                                        <p:tgtEl>
                                          <p:spTgt spid="478"/>
                                        </p:tgtEl>
                                      </p:cBhvr>
                                    </p:animEffect>
                                  </p:childTnLst>
                                </p:cTn>
                              </p:par>
                              <p:par>
                                <p:cTn id="37" presetID="10" presetClass="entr" presetSubtype="0" fill="hold" nodeType="withEffect">
                                  <p:stCondLst>
                                    <p:cond delay="0"/>
                                  </p:stCondLst>
                                  <p:childTnLst>
                                    <p:set>
                                      <p:cBhvr>
                                        <p:cTn id="38" dur="1" fill="hold">
                                          <p:stCondLst>
                                            <p:cond delay="0"/>
                                          </p:stCondLst>
                                        </p:cTn>
                                        <p:tgtEl>
                                          <p:spTgt spid="479"/>
                                        </p:tgtEl>
                                        <p:attrNameLst>
                                          <p:attrName>style.visibility</p:attrName>
                                        </p:attrNameLst>
                                      </p:cBhvr>
                                      <p:to>
                                        <p:strVal val="visible"/>
                                      </p:to>
                                    </p:set>
                                    <p:animEffect transition="in" filter="fade">
                                      <p:cBhvr>
                                        <p:cTn id="39" dur="500"/>
                                        <p:tgtEl>
                                          <p:spTgt spid="479"/>
                                        </p:tgtEl>
                                      </p:cBhvr>
                                    </p:animEffect>
                                  </p:childTnLst>
                                </p:cTn>
                              </p:par>
                              <p:par>
                                <p:cTn id="40" presetID="10" presetClass="entr" presetSubtype="0" fill="hold" nodeType="withEffect">
                                  <p:stCondLst>
                                    <p:cond delay="0"/>
                                  </p:stCondLst>
                                  <p:childTnLst>
                                    <p:set>
                                      <p:cBhvr>
                                        <p:cTn id="41" dur="1" fill="hold">
                                          <p:stCondLst>
                                            <p:cond delay="0"/>
                                          </p:stCondLst>
                                        </p:cTn>
                                        <p:tgtEl>
                                          <p:spTgt spid="480"/>
                                        </p:tgtEl>
                                        <p:attrNameLst>
                                          <p:attrName>style.visibility</p:attrName>
                                        </p:attrNameLst>
                                      </p:cBhvr>
                                      <p:to>
                                        <p:strVal val="visible"/>
                                      </p:to>
                                    </p:set>
                                    <p:animEffect transition="in" filter="fade">
                                      <p:cBhvr>
                                        <p:cTn id="42" dur="500"/>
                                        <p:tgtEl>
                                          <p:spTgt spid="480"/>
                                        </p:tgtEl>
                                      </p:cBhvr>
                                    </p:animEffect>
                                  </p:childTnLst>
                                </p:cTn>
                              </p:par>
                              <p:par>
                                <p:cTn id="43" presetID="10" presetClass="entr" presetSubtype="0" fill="hold" nodeType="withEffect">
                                  <p:stCondLst>
                                    <p:cond delay="0"/>
                                  </p:stCondLst>
                                  <p:childTnLst>
                                    <p:set>
                                      <p:cBhvr>
                                        <p:cTn id="44" dur="1" fill="hold">
                                          <p:stCondLst>
                                            <p:cond delay="0"/>
                                          </p:stCondLst>
                                        </p:cTn>
                                        <p:tgtEl>
                                          <p:spTgt spid="481"/>
                                        </p:tgtEl>
                                        <p:attrNameLst>
                                          <p:attrName>style.visibility</p:attrName>
                                        </p:attrNameLst>
                                      </p:cBhvr>
                                      <p:to>
                                        <p:strVal val="visible"/>
                                      </p:to>
                                    </p:set>
                                    <p:animEffect transition="in" filter="fade">
                                      <p:cBhvr>
                                        <p:cTn id="45" dur="500"/>
                                        <p:tgtEl>
                                          <p:spTgt spid="481"/>
                                        </p:tgtEl>
                                      </p:cBhvr>
                                    </p:animEffect>
                                  </p:childTnLst>
                                </p:cTn>
                              </p:par>
                              <p:par>
                                <p:cTn id="46" presetID="10" presetClass="entr" presetSubtype="0" fill="hold" nodeType="withEffect">
                                  <p:stCondLst>
                                    <p:cond delay="0"/>
                                  </p:stCondLst>
                                  <p:childTnLst>
                                    <p:set>
                                      <p:cBhvr>
                                        <p:cTn id="47" dur="1" fill="hold">
                                          <p:stCondLst>
                                            <p:cond delay="0"/>
                                          </p:stCondLst>
                                        </p:cTn>
                                        <p:tgtEl>
                                          <p:spTgt spid="482"/>
                                        </p:tgtEl>
                                        <p:attrNameLst>
                                          <p:attrName>style.visibility</p:attrName>
                                        </p:attrNameLst>
                                      </p:cBhvr>
                                      <p:to>
                                        <p:strVal val="visible"/>
                                      </p:to>
                                    </p:set>
                                    <p:animEffect transition="in" filter="fade">
                                      <p:cBhvr>
                                        <p:cTn id="48" dur="500"/>
                                        <p:tgtEl>
                                          <p:spTgt spid="482"/>
                                        </p:tgtEl>
                                      </p:cBhvr>
                                    </p:animEffect>
                                  </p:childTnLst>
                                </p:cTn>
                              </p:par>
                              <p:par>
                                <p:cTn id="49" presetID="10" presetClass="entr" presetSubtype="0" fill="hold" nodeType="withEffect">
                                  <p:stCondLst>
                                    <p:cond delay="0"/>
                                  </p:stCondLst>
                                  <p:childTnLst>
                                    <p:set>
                                      <p:cBhvr>
                                        <p:cTn id="50" dur="1" fill="hold">
                                          <p:stCondLst>
                                            <p:cond delay="0"/>
                                          </p:stCondLst>
                                        </p:cTn>
                                        <p:tgtEl>
                                          <p:spTgt spid="496"/>
                                        </p:tgtEl>
                                        <p:attrNameLst>
                                          <p:attrName>style.visibility</p:attrName>
                                        </p:attrNameLst>
                                      </p:cBhvr>
                                      <p:to>
                                        <p:strVal val="visible"/>
                                      </p:to>
                                    </p:set>
                                    <p:animEffect transition="in" filter="fade">
                                      <p:cBhvr>
                                        <p:cTn id="51" dur="500"/>
                                        <p:tgtEl>
                                          <p:spTgt spid="496"/>
                                        </p:tgtEl>
                                      </p:cBhvr>
                                    </p:animEffect>
                                  </p:childTnLst>
                                </p:cTn>
                              </p:par>
                              <p:par>
                                <p:cTn id="52" presetID="10" presetClass="entr" presetSubtype="0" fill="hold" nodeType="withEffect">
                                  <p:stCondLst>
                                    <p:cond delay="0"/>
                                  </p:stCondLst>
                                  <p:childTnLst>
                                    <p:set>
                                      <p:cBhvr>
                                        <p:cTn id="53" dur="1" fill="hold">
                                          <p:stCondLst>
                                            <p:cond delay="0"/>
                                          </p:stCondLst>
                                        </p:cTn>
                                        <p:tgtEl>
                                          <p:spTgt spid="497"/>
                                        </p:tgtEl>
                                        <p:attrNameLst>
                                          <p:attrName>style.visibility</p:attrName>
                                        </p:attrNameLst>
                                      </p:cBhvr>
                                      <p:to>
                                        <p:strVal val="visible"/>
                                      </p:to>
                                    </p:set>
                                    <p:animEffect transition="in" filter="fade">
                                      <p:cBhvr>
                                        <p:cTn id="54" dur="500"/>
                                        <p:tgtEl>
                                          <p:spTgt spid="497"/>
                                        </p:tgtEl>
                                      </p:cBhvr>
                                    </p:animEffect>
                                  </p:childTnLst>
                                </p:cTn>
                              </p:par>
                              <p:par>
                                <p:cTn id="55" presetID="10" presetClass="entr" presetSubtype="0" fill="hold" nodeType="withEffect">
                                  <p:stCondLst>
                                    <p:cond delay="0"/>
                                  </p:stCondLst>
                                  <p:childTnLst>
                                    <p:set>
                                      <p:cBhvr>
                                        <p:cTn id="56" dur="1" fill="hold">
                                          <p:stCondLst>
                                            <p:cond delay="0"/>
                                          </p:stCondLst>
                                        </p:cTn>
                                        <p:tgtEl>
                                          <p:spTgt spid="498"/>
                                        </p:tgtEl>
                                        <p:attrNameLst>
                                          <p:attrName>style.visibility</p:attrName>
                                        </p:attrNameLst>
                                      </p:cBhvr>
                                      <p:to>
                                        <p:strVal val="visible"/>
                                      </p:to>
                                    </p:set>
                                    <p:animEffect transition="in" filter="fade">
                                      <p:cBhvr>
                                        <p:cTn id="57" dur="500"/>
                                        <p:tgtEl>
                                          <p:spTgt spid="498"/>
                                        </p:tgtEl>
                                      </p:cBhvr>
                                    </p:animEffect>
                                  </p:childTnLst>
                                </p:cTn>
                              </p:par>
                              <p:par>
                                <p:cTn id="58" presetID="10" presetClass="entr" presetSubtype="0" fill="hold" nodeType="withEffect">
                                  <p:stCondLst>
                                    <p:cond delay="0"/>
                                  </p:stCondLst>
                                  <p:childTnLst>
                                    <p:set>
                                      <p:cBhvr>
                                        <p:cTn id="59" dur="1" fill="hold">
                                          <p:stCondLst>
                                            <p:cond delay="0"/>
                                          </p:stCondLst>
                                        </p:cTn>
                                        <p:tgtEl>
                                          <p:spTgt spid="499"/>
                                        </p:tgtEl>
                                        <p:attrNameLst>
                                          <p:attrName>style.visibility</p:attrName>
                                        </p:attrNameLst>
                                      </p:cBhvr>
                                      <p:to>
                                        <p:strVal val="visible"/>
                                      </p:to>
                                    </p:set>
                                    <p:animEffect transition="in" filter="fade">
                                      <p:cBhvr>
                                        <p:cTn id="60" dur="500"/>
                                        <p:tgtEl>
                                          <p:spTgt spid="499"/>
                                        </p:tgtEl>
                                      </p:cBhvr>
                                    </p:animEffect>
                                  </p:childTnLst>
                                </p:cTn>
                              </p:par>
                              <p:par>
                                <p:cTn id="61" presetID="10" presetClass="entr" presetSubtype="0" fill="hold" nodeType="withEffect">
                                  <p:stCondLst>
                                    <p:cond delay="0"/>
                                  </p:stCondLst>
                                  <p:childTnLst>
                                    <p:set>
                                      <p:cBhvr>
                                        <p:cTn id="62" dur="1" fill="hold">
                                          <p:stCondLst>
                                            <p:cond delay="0"/>
                                          </p:stCondLst>
                                        </p:cTn>
                                        <p:tgtEl>
                                          <p:spTgt spid="500"/>
                                        </p:tgtEl>
                                        <p:attrNameLst>
                                          <p:attrName>style.visibility</p:attrName>
                                        </p:attrNameLst>
                                      </p:cBhvr>
                                      <p:to>
                                        <p:strVal val="visible"/>
                                      </p:to>
                                    </p:set>
                                    <p:animEffect transition="in" filter="fade">
                                      <p:cBhvr>
                                        <p:cTn id="63" dur="500"/>
                                        <p:tgtEl>
                                          <p:spTgt spid="500"/>
                                        </p:tgtEl>
                                      </p:cBhvr>
                                    </p:animEffect>
                                  </p:childTnLst>
                                </p:cTn>
                              </p:par>
                              <p:par>
                                <p:cTn id="64" presetID="10" presetClass="entr" presetSubtype="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540"/>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547"/>
                                        </p:tgtEl>
                                        <p:attrNameLst>
                                          <p:attrName>style.visibility</p:attrName>
                                        </p:attrNameLst>
                                      </p:cBhvr>
                                      <p:to>
                                        <p:strVal val="visible"/>
                                      </p:to>
                                    </p:set>
                                    <p:animEffect transition="in" filter="fade">
                                      <p:cBhvr>
                                        <p:cTn id="80" dur="500"/>
                                        <p:tgtEl>
                                          <p:spTgt spid="547"/>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iterate type="lt">
                                    <p:tmAbs val="80"/>
                                  </p:iterate>
                                  <p:childTnLst>
                                    <p:set>
                                      <p:cBhvr>
                                        <p:cTn id="84" dur="1" fill="hold">
                                          <p:stCondLst>
                                            <p:cond delay="0"/>
                                          </p:stCondLst>
                                        </p:cTn>
                                        <p:tgtEl>
                                          <p:spTgt spid="542"/>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26" presetClass="emph" presetSubtype="0" fill="hold" nodeType="clickEffect">
                                  <p:stCondLst>
                                    <p:cond delay="0"/>
                                  </p:stCondLst>
                                  <p:childTnLst>
                                    <p:animEffect transition="out" filter="fade">
                                      <p:cBhvr>
                                        <p:cTn id="88" dur="500" tmFilter="0, 0; .2, .5; .8, .5; 1, 0"/>
                                        <p:tgtEl>
                                          <p:spTgt spid="484"/>
                                        </p:tgtEl>
                                      </p:cBhvr>
                                    </p:animEffect>
                                    <p:animScale>
                                      <p:cBhvr>
                                        <p:cTn id="89" dur="250" autoRev="1" fill="hold"/>
                                        <p:tgtEl>
                                          <p:spTgt spid="484"/>
                                        </p:tgtEl>
                                      </p:cBhvr>
                                      <p:by x="105000" y="105000"/>
                                    </p:animScale>
                                  </p:childTnLst>
                                </p:cTn>
                              </p:par>
                            </p:childTnLst>
                          </p:cTn>
                        </p:par>
                      </p:childTnLst>
                    </p:cTn>
                  </p:par>
                  <p:par>
                    <p:cTn id="90" fill="hold">
                      <p:stCondLst>
                        <p:cond delay="indefinite"/>
                      </p:stCondLst>
                      <p:childTnLst>
                        <p:par>
                          <p:cTn id="91" fill="hold">
                            <p:stCondLst>
                              <p:cond delay="0"/>
                            </p:stCondLst>
                            <p:childTnLst>
                              <p:par>
                                <p:cTn id="92" presetID="26" presetClass="emph" presetSubtype="0" fill="hold" nodeType="clickEffect">
                                  <p:stCondLst>
                                    <p:cond delay="0"/>
                                  </p:stCondLst>
                                  <p:childTnLst>
                                    <p:animEffect transition="out" filter="fade">
                                      <p:cBhvr>
                                        <p:cTn id="93" dur="500" tmFilter="0, 0; .2, .5; .8, .5; 1, 0"/>
                                        <p:tgtEl>
                                          <p:spTgt spid="485"/>
                                        </p:tgtEl>
                                      </p:cBhvr>
                                    </p:animEffect>
                                    <p:animScale>
                                      <p:cBhvr>
                                        <p:cTn id="94" dur="250" autoRev="1" fill="hold"/>
                                        <p:tgtEl>
                                          <p:spTgt spid="485"/>
                                        </p:tgtEl>
                                      </p:cBhvr>
                                      <p:by x="105000" y="105000"/>
                                    </p:animScale>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nodeType="clickEffect">
                                  <p:stCondLst>
                                    <p:cond delay="0"/>
                                  </p:stCondLst>
                                  <p:childTnLst>
                                    <p:animEffect transition="out" filter="fade">
                                      <p:cBhvr>
                                        <p:cTn id="98" dur="500" tmFilter="0, 0; .2, .5; .8, .5; 1, 0"/>
                                        <p:tgtEl>
                                          <p:spTgt spid="486"/>
                                        </p:tgtEl>
                                      </p:cBhvr>
                                    </p:animEffect>
                                    <p:animScale>
                                      <p:cBhvr>
                                        <p:cTn id="99" dur="250" autoRev="1" fill="hold"/>
                                        <p:tgtEl>
                                          <p:spTgt spid="486"/>
                                        </p:tgtEl>
                                      </p:cBhvr>
                                      <p:by x="105000" y="105000"/>
                                    </p:animScale>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500" tmFilter="0, 0; .2, .5; .8, .5; 1, 0"/>
                                        <p:tgtEl>
                                          <p:spTgt spid="487"/>
                                        </p:tgtEl>
                                      </p:cBhvr>
                                    </p:animEffect>
                                    <p:animScale>
                                      <p:cBhvr>
                                        <p:cTn id="104" dur="250" autoRev="1" fill="hold"/>
                                        <p:tgtEl>
                                          <p:spTgt spid="487"/>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26" presetClass="emph" presetSubtype="0" fill="hold" nodeType="clickEffect">
                                  <p:stCondLst>
                                    <p:cond delay="0"/>
                                  </p:stCondLst>
                                  <p:childTnLst>
                                    <p:animEffect transition="out" filter="fade">
                                      <p:cBhvr>
                                        <p:cTn id="108" dur="500" tmFilter="0, 0; .2, .5; .8, .5; 1, 0"/>
                                        <p:tgtEl>
                                          <p:spTgt spid="488"/>
                                        </p:tgtEl>
                                      </p:cBhvr>
                                    </p:animEffect>
                                    <p:animScale>
                                      <p:cBhvr>
                                        <p:cTn id="109" dur="250" autoRev="1" fill="hold"/>
                                        <p:tgtEl>
                                          <p:spTgt spid="488"/>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548"/>
                                        </p:tgtEl>
                                        <p:attrNameLst>
                                          <p:attrName>style.visibility</p:attrName>
                                        </p:attrNameLst>
                                      </p:cBhvr>
                                      <p:to>
                                        <p:strVal val="visible"/>
                                      </p:to>
                                    </p:set>
                                    <p:animEffect transition="in" filter="fade">
                                      <p:cBhvr>
                                        <p:cTn id="114" dur="500"/>
                                        <p:tgtEl>
                                          <p:spTgt spid="548"/>
                                        </p:tgtEl>
                                      </p:cBhvr>
                                    </p:animEffect>
                                  </p:childTnLst>
                                </p:cTn>
                              </p:par>
                              <p:par>
                                <p:cTn id="115" presetID="1" presetClass="entr" presetSubtype="0" fill="hold" grpId="0" nodeType="withEffect">
                                  <p:stCondLst>
                                    <p:cond delay="0"/>
                                  </p:stCondLst>
                                  <p:iterate type="lt">
                                    <p:tmAbs val="80"/>
                                  </p:iterate>
                                  <p:childTnLst>
                                    <p:set>
                                      <p:cBhvr>
                                        <p:cTn id="116" dur="1" fill="hold">
                                          <p:stCondLst>
                                            <p:cond delay="0"/>
                                          </p:stCondLst>
                                        </p:cTn>
                                        <p:tgtEl>
                                          <p:spTgt spid="543"/>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549"/>
                                        </p:tgtEl>
                                        <p:attrNameLst>
                                          <p:attrName>style.visibility</p:attrName>
                                        </p:attrNameLst>
                                      </p:cBhvr>
                                      <p:to>
                                        <p:strVal val="visible"/>
                                      </p:to>
                                    </p:set>
                                    <p:animEffect transition="in" filter="fade">
                                      <p:cBhvr>
                                        <p:cTn id="121" dur="500"/>
                                        <p:tgtEl>
                                          <p:spTgt spid="549"/>
                                        </p:tgtEl>
                                      </p:cBhvr>
                                    </p:animEffect>
                                  </p:childTnLst>
                                </p:cTn>
                              </p:par>
                              <p:par>
                                <p:cTn id="122" presetID="1" presetClass="entr" presetSubtype="0" fill="hold" grpId="0" nodeType="withEffect">
                                  <p:stCondLst>
                                    <p:cond delay="0"/>
                                  </p:stCondLst>
                                  <p:iterate type="lt">
                                    <p:tmAbs val="80"/>
                                  </p:iterate>
                                  <p:childTnLst>
                                    <p:set>
                                      <p:cBhvr>
                                        <p:cTn id="123" dur="1" fill="hold">
                                          <p:stCondLst>
                                            <p:cond delay="0"/>
                                          </p:stCondLst>
                                        </p:cTn>
                                        <p:tgtEl>
                                          <p:spTgt spid="544"/>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550"/>
                                        </p:tgtEl>
                                        <p:attrNameLst>
                                          <p:attrName>style.visibility</p:attrName>
                                        </p:attrNameLst>
                                      </p:cBhvr>
                                      <p:to>
                                        <p:strVal val="visible"/>
                                      </p:to>
                                    </p:set>
                                    <p:animEffect transition="in" filter="fade">
                                      <p:cBhvr>
                                        <p:cTn id="128" dur="500"/>
                                        <p:tgtEl>
                                          <p:spTgt spid="550"/>
                                        </p:tgtEl>
                                      </p:cBhvr>
                                    </p:animEffect>
                                  </p:childTnLst>
                                </p:cTn>
                              </p:par>
                              <p:par>
                                <p:cTn id="129" presetID="1" presetClass="entr" presetSubtype="0" fill="hold" grpId="0" nodeType="withEffect">
                                  <p:stCondLst>
                                    <p:cond delay="0"/>
                                  </p:stCondLst>
                                  <p:iterate type="lt">
                                    <p:tmAbs val="80"/>
                                  </p:iterate>
                                  <p:childTnLst>
                                    <p:set>
                                      <p:cBhvr>
                                        <p:cTn id="130" dur="1" fill="hold">
                                          <p:stCondLst>
                                            <p:cond delay="0"/>
                                          </p:stCondLst>
                                        </p:cTn>
                                        <p:tgtEl>
                                          <p:spTgt spid="545"/>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0" presetClass="exit" presetSubtype="0" fill="hold" grpId="1" nodeType="clickEffect">
                                  <p:stCondLst>
                                    <p:cond delay="0"/>
                                  </p:stCondLst>
                                  <p:childTnLst>
                                    <p:animEffect transition="out" filter="fade">
                                      <p:cBhvr>
                                        <p:cTn id="134" dur="500"/>
                                        <p:tgtEl>
                                          <p:spTgt spid="8"/>
                                        </p:tgtEl>
                                      </p:cBhvr>
                                    </p:animEffect>
                                    <p:set>
                                      <p:cBhvr>
                                        <p:cTn id="135" dur="1" fill="hold">
                                          <p:stCondLst>
                                            <p:cond delay="499"/>
                                          </p:stCondLst>
                                        </p:cTn>
                                        <p:tgtEl>
                                          <p:spTgt spid="8"/>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547"/>
                                        </p:tgtEl>
                                      </p:cBhvr>
                                    </p:animEffect>
                                    <p:set>
                                      <p:cBhvr>
                                        <p:cTn id="138" dur="1" fill="hold">
                                          <p:stCondLst>
                                            <p:cond delay="499"/>
                                          </p:stCondLst>
                                        </p:cTn>
                                        <p:tgtEl>
                                          <p:spTgt spid="547"/>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548"/>
                                        </p:tgtEl>
                                      </p:cBhvr>
                                    </p:animEffect>
                                    <p:set>
                                      <p:cBhvr>
                                        <p:cTn id="141" dur="1" fill="hold">
                                          <p:stCondLst>
                                            <p:cond delay="499"/>
                                          </p:stCondLst>
                                        </p:cTn>
                                        <p:tgtEl>
                                          <p:spTgt spid="548"/>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549"/>
                                        </p:tgtEl>
                                      </p:cBhvr>
                                    </p:animEffect>
                                    <p:set>
                                      <p:cBhvr>
                                        <p:cTn id="144" dur="1" fill="hold">
                                          <p:stCondLst>
                                            <p:cond delay="499"/>
                                          </p:stCondLst>
                                        </p:cTn>
                                        <p:tgtEl>
                                          <p:spTgt spid="549"/>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550"/>
                                        </p:tgtEl>
                                      </p:cBhvr>
                                    </p:animEffect>
                                    <p:set>
                                      <p:cBhvr>
                                        <p:cTn id="147" dur="1" fill="hold">
                                          <p:stCondLst>
                                            <p:cond delay="499"/>
                                          </p:stCondLst>
                                        </p:cTn>
                                        <p:tgtEl>
                                          <p:spTgt spid="550"/>
                                        </p:tgtEl>
                                        <p:attrNameLst>
                                          <p:attrName>style.visibility</p:attrName>
                                        </p:attrNameLst>
                                      </p:cBhvr>
                                      <p:to>
                                        <p:strVal val="hidden"/>
                                      </p:to>
                                    </p:set>
                                  </p:childTnLst>
                                </p:cTn>
                              </p:par>
                            </p:childTnLst>
                          </p:cTn>
                        </p:par>
                      </p:childTnLst>
                    </p:cTn>
                  </p:par>
                  <p:par>
                    <p:cTn id="148" fill="hold">
                      <p:stCondLst>
                        <p:cond delay="indefinite"/>
                      </p:stCondLst>
                      <p:childTnLst>
                        <p:par>
                          <p:cTn id="149" fill="hold">
                            <p:stCondLst>
                              <p:cond delay="0"/>
                            </p:stCondLst>
                            <p:childTnLst>
                              <p:par>
                                <p:cTn id="150" presetID="26" presetClass="emph" presetSubtype="0" fill="hold" grpId="1" nodeType="clickEffect">
                                  <p:stCondLst>
                                    <p:cond delay="0"/>
                                  </p:stCondLst>
                                  <p:childTnLst>
                                    <p:animEffect transition="out" filter="fade">
                                      <p:cBhvr>
                                        <p:cTn id="151" dur="500" tmFilter="0, 0; .2, .5; .8, .5; 1, 0"/>
                                        <p:tgtEl>
                                          <p:spTgt spid="540"/>
                                        </p:tgtEl>
                                      </p:cBhvr>
                                    </p:animEffect>
                                    <p:animScale>
                                      <p:cBhvr>
                                        <p:cTn id="152" dur="250" autoRev="1" fill="hold"/>
                                        <p:tgtEl>
                                          <p:spTgt spid="540"/>
                                        </p:tgtEl>
                                      </p:cBhvr>
                                      <p:by x="105000" y="105000"/>
                                    </p:animScale>
                                  </p:childTnLst>
                                </p:cTn>
                              </p:par>
                            </p:childTnLst>
                          </p:cTn>
                        </p:par>
                      </p:childTnLst>
                    </p:cTn>
                  </p:par>
                  <p:par>
                    <p:cTn id="153" fill="hold">
                      <p:stCondLst>
                        <p:cond delay="indefinite"/>
                      </p:stCondLst>
                      <p:childTnLst>
                        <p:par>
                          <p:cTn id="154" fill="hold">
                            <p:stCondLst>
                              <p:cond delay="0"/>
                            </p:stCondLst>
                            <p:childTnLst>
                              <p:par>
                                <p:cTn id="155" presetID="26" presetClass="emph" presetSubtype="0" fill="hold" grpId="1" nodeType="clickEffect">
                                  <p:stCondLst>
                                    <p:cond delay="0"/>
                                  </p:stCondLst>
                                  <p:iterate type="lt">
                                    <p:tmPct val="0"/>
                                  </p:iterate>
                                  <p:childTnLst>
                                    <p:animEffect transition="out" filter="fade">
                                      <p:cBhvr>
                                        <p:cTn id="156" dur="500" tmFilter="0, 0; .2, .5; .8, .5; 1, 0"/>
                                        <p:tgtEl>
                                          <p:spTgt spid="542"/>
                                        </p:tgtEl>
                                      </p:cBhvr>
                                    </p:animEffect>
                                    <p:animScale>
                                      <p:cBhvr>
                                        <p:cTn id="157" dur="250" autoRev="1" fill="hold"/>
                                        <p:tgtEl>
                                          <p:spTgt spid="542"/>
                                        </p:tgtEl>
                                      </p:cBhvr>
                                      <p:by x="105000" y="105000"/>
                                    </p:animScale>
                                  </p:childTnLst>
                                </p:cTn>
                              </p:par>
                            </p:childTnLst>
                          </p:cTn>
                        </p:par>
                      </p:childTnLst>
                    </p:cTn>
                  </p:par>
                  <p:par>
                    <p:cTn id="158" fill="hold">
                      <p:stCondLst>
                        <p:cond delay="indefinite"/>
                      </p:stCondLst>
                      <p:childTnLst>
                        <p:par>
                          <p:cTn id="159" fill="hold">
                            <p:stCondLst>
                              <p:cond delay="0"/>
                            </p:stCondLst>
                            <p:childTnLst>
                              <p:par>
                                <p:cTn id="160" presetID="26" presetClass="emph" presetSubtype="0" fill="hold" grpId="1" nodeType="clickEffect">
                                  <p:stCondLst>
                                    <p:cond delay="0"/>
                                  </p:stCondLst>
                                  <p:iterate type="lt">
                                    <p:tmPct val="0"/>
                                  </p:iterate>
                                  <p:childTnLst>
                                    <p:animEffect transition="out" filter="fade">
                                      <p:cBhvr>
                                        <p:cTn id="161" dur="500" tmFilter="0, 0; .2, .5; .8, .5; 1, 0"/>
                                        <p:tgtEl>
                                          <p:spTgt spid="543"/>
                                        </p:tgtEl>
                                      </p:cBhvr>
                                    </p:animEffect>
                                    <p:animScale>
                                      <p:cBhvr>
                                        <p:cTn id="162" dur="250" autoRev="1" fill="hold"/>
                                        <p:tgtEl>
                                          <p:spTgt spid="543"/>
                                        </p:tgtEl>
                                      </p:cBhvr>
                                      <p:by x="105000" y="105000"/>
                                    </p:animScale>
                                  </p:childTnLst>
                                </p:cTn>
                              </p:par>
                            </p:childTnLst>
                          </p:cTn>
                        </p:par>
                      </p:childTnLst>
                    </p:cTn>
                  </p:par>
                  <p:par>
                    <p:cTn id="163" fill="hold">
                      <p:stCondLst>
                        <p:cond delay="indefinite"/>
                      </p:stCondLst>
                      <p:childTnLst>
                        <p:par>
                          <p:cTn id="164" fill="hold">
                            <p:stCondLst>
                              <p:cond delay="0"/>
                            </p:stCondLst>
                            <p:childTnLst>
                              <p:par>
                                <p:cTn id="165" presetID="26" presetClass="emph" presetSubtype="0" fill="hold" grpId="1" nodeType="clickEffect">
                                  <p:stCondLst>
                                    <p:cond delay="0"/>
                                  </p:stCondLst>
                                  <p:iterate type="lt">
                                    <p:tmPct val="0"/>
                                  </p:iterate>
                                  <p:childTnLst>
                                    <p:animEffect transition="out" filter="fade">
                                      <p:cBhvr>
                                        <p:cTn id="166" dur="500" tmFilter="0, 0; .2, .5; .8, .5; 1, 0"/>
                                        <p:tgtEl>
                                          <p:spTgt spid="544"/>
                                        </p:tgtEl>
                                      </p:cBhvr>
                                    </p:animEffect>
                                    <p:animScale>
                                      <p:cBhvr>
                                        <p:cTn id="167" dur="250" autoRev="1" fill="hold"/>
                                        <p:tgtEl>
                                          <p:spTgt spid="544"/>
                                        </p:tgtEl>
                                      </p:cBhvr>
                                      <p:by x="105000" y="105000"/>
                                    </p:animScale>
                                  </p:childTnLst>
                                </p:cTn>
                              </p:par>
                            </p:childTnLst>
                          </p:cTn>
                        </p:par>
                      </p:childTnLst>
                    </p:cTn>
                  </p:par>
                  <p:par>
                    <p:cTn id="168" fill="hold">
                      <p:stCondLst>
                        <p:cond delay="indefinite"/>
                      </p:stCondLst>
                      <p:childTnLst>
                        <p:par>
                          <p:cTn id="169" fill="hold">
                            <p:stCondLst>
                              <p:cond delay="0"/>
                            </p:stCondLst>
                            <p:childTnLst>
                              <p:par>
                                <p:cTn id="170" presetID="26" presetClass="emph" presetSubtype="0" fill="hold" grpId="1" nodeType="clickEffect">
                                  <p:stCondLst>
                                    <p:cond delay="0"/>
                                  </p:stCondLst>
                                  <p:iterate type="lt">
                                    <p:tmPct val="0"/>
                                  </p:iterate>
                                  <p:childTnLst>
                                    <p:animEffect transition="out" filter="fade">
                                      <p:cBhvr>
                                        <p:cTn id="171" dur="500" tmFilter="0, 0; .2, .5; .8, .5; 1, 0"/>
                                        <p:tgtEl>
                                          <p:spTgt spid="545"/>
                                        </p:tgtEl>
                                      </p:cBhvr>
                                    </p:animEffect>
                                    <p:animScale>
                                      <p:cBhvr>
                                        <p:cTn id="172" dur="250" autoRev="1" fill="hold"/>
                                        <p:tgtEl>
                                          <p:spTgt spid="5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8" grpId="0" animBg="1"/>
      <p:bldP spid="548" grpId="1" animBg="1"/>
      <p:bldP spid="549" grpId="0" animBg="1"/>
      <p:bldP spid="549" grpId="1" animBg="1"/>
      <p:bldP spid="550" grpId="0" animBg="1"/>
      <p:bldP spid="550" grpId="1" animBg="1"/>
      <p:bldP spid="547" grpId="0" animBg="1"/>
      <p:bldP spid="547" grpId="1" animBg="1"/>
      <p:bldP spid="8" grpId="0" animBg="1"/>
      <p:bldP spid="8" grpId="1" animBg="1"/>
      <p:bldP spid="540" grpId="0"/>
      <p:bldP spid="540" grpId="1"/>
      <p:bldP spid="542" grpId="0"/>
      <p:bldP spid="542" grpId="1"/>
      <p:bldP spid="543" grpId="0"/>
      <p:bldP spid="543" grpId="1"/>
      <p:bldP spid="544" grpId="0"/>
      <p:bldP spid="544" grpId="1"/>
      <p:bldP spid="545" grpId="0"/>
      <p:bldP spid="54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33" y="1449804"/>
            <a:ext cx="463296" cy="2157984"/>
          </a:xfrm>
          <a:prstGeom prst="rect">
            <a:avLst/>
          </a:prstGeom>
        </p:spPr>
      </p:pic>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7691" y="1449804"/>
            <a:ext cx="463296" cy="2157984"/>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2527" y="1449804"/>
            <a:ext cx="463296" cy="2157984"/>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1721" y="1449804"/>
            <a:ext cx="463296" cy="2157984"/>
          </a:xfrm>
          <a:prstGeom prst="rect">
            <a:avLst/>
          </a:prstGeom>
        </p:spPr>
      </p:pic>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0915" y="1449804"/>
            <a:ext cx="463296" cy="2157984"/>
          </a:xfrm>
          <a:prstGeom prst="rect">
            <a:avLst/>
          </a:prstGeom>
        </p:spPr>
      </p:pic>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0109" y="1449804"/>
            <a:ext cx="463296" cy="2157984"/>
          </a:xfrm>
          <a:prstGeom prst="rect">
            <a:avLst/>
          </a:prstGeom>
        </p:spPr>
      </p:pic>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9303" y="1449804"/>
            <a:ext cx="463296" cy="2157984"/>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497" y="1449804"/>
            <a:ext cx="463296" cy="2157984"/>
          </a:xfrm>
          <a:prstGeom prst="rect">
            <a:avLst/>
          </a:prstGeom>
        </p:spPr>
      </p:pic>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6082" y="1449804"/>
            <a:ext cx="463296" cy="2157984"/>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6885" y="1449804"/>
            <a:ext cx="463296" cy="2157984"/>
          </a:xfrm>
          <a:prstGeom prst="rect">
            <a:avLst/>
          </a:prstGeom>
        </p:spPr>
      </p:pic>
      <p:grpSp>
        <p:nvGrpSpPr>
          <p:cNvPr id="6" name="Group 5"/>
          <p:cNvGrpSpPr/>
          <p:nvPr/>
        </p:nvGrpSpPr>
        <p:grpSpPr>
          <a:xfrm>
            <a:off x="342900" y="4138083"/>
            <a:ext cx="8515343" cy="0"/>
            <a:chOff x="342900" y="4138083"/>
            <a:chExt cx="8515343" cy="0"/>
          </a:xfrm>
        </p:grpSpPr>
        <p:cxnSp>
          <p:nvCxnSpPr>
            <p:cNvPr id="40" name="Straight Connector 39"/>
            <p:cNvCxnSpPr/>
            <p:nvPr/>
          </p:nvCxnSpPr>
          <p:spPr>
            <a:xfrm>
              <a:off x="342900"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91224"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336196"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587872"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839548"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217062"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965386"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8210362"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462034"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13710"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Text Placeholder 2"/>
          <p:cNvSpPr txBox="1">
            <a:spLocks/>
          </p:cNvSpPr>
          <p:nvPr/>
        </p:nvSpPr>
        <p:spPr bwMode="auto">
          <a:xfrm>
            <a:off x="361514" y="3759906"/>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a:t>
            </a:r>
            <a:endParaRPr lang="en-US" sz="2800" dirty="0">
              <a:solidFill>
                <a:schemeClr val="accent1"/>
              </a:solidFill>
              <a:latin typeface="Orly's Font 2" pitchFamily="66" charset="0"/>
            </a:endParaRPr>
          </a:p>
        </p:txBody>
      </p:sp>
      <p:sp>
        <p:nvSpPr>
          <p:cNvPr id="46" name="Text Placeholder 2"/>
          <p:cNvSpPr txBox="1">
            <a:spLocks/>
          </p:cNvSpPr>
          <p:nvPr/>
        </p:nvSpPr>
        <p:spPr bwMode="auto">
          <a:xfrm>
            <a:off x="2117650" y="3748617"/>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15</a:t>
            </a:r>
            <a:endParaRPr lang="en-US" sz="2800" dirty="0">
              <a:solidFill>
                <a:schemeClr val="accent1"/>
              </a:solidFill>
              <a:latin typeface="Orly's Font 2" pitchFamily="66" charset="0"/>
            </a:endParaRPr>
          </a:p>
        </p:txBody>
      </p:sp>
      <p:sp>
        <p:nvSpPr>
          <p:cNvPr id="47" name="Text Placeholder 2"/>
          <p:cNvSpPr txBox="1">
            <a:spLocks/>
          </p:cNvSpPr>
          <p:nvPr/>
        </p:nvSpPr>
        <p:spPr bwMode="auto">
          <a:xfrm>
            <a:off x="3813624" y="3754260"/>
            <a:ext cx="72532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25</a:t>
            </a:r>
            <a:endParaRPr lang="en-US" sz="2800" dirty="0">
              <a:solidFill>
                <a:schemeClr val="accent1"/>
              </a:solidFill>
              <a:latin typeface="Orly's Font 2" pitchFamily="66" charset="0"/>
            </a:endParaRPr>
          </a:p>
        </p:txBody>
      </p:sp>
      <p:sp>
        <p:nvSpPr>
          <p:cNvPr id="48" name="Text Placeholder 2"/>
          <p:cNvSpPr txBox="1">
            <a:spLocks/>
          </p:cNvSpPr>
          <p:nvPr/>
        </p:nvSpPr>
        <p:spPr bwMode="auto">
          <a:xfrm>
            <a:off x="5569228" y="3756782"/>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35</a:t>
            </a:r>
            <a:endParaRPr lang="en-US" sz="2800" dirty="0">
              <a:solidFill>
                <a:schemeClr val="accent1"/>
              </a:solidFill>
              <a:latin typeface="Orly's Font 2" pitchFamily="66" charset="0"/>
            </a:endParaRPr>
          </a:p>
        </p:txBody>
      </p:sp>
      <p:sp>
        <p:nvSpPr>
          <p:cNvPr id="49" name="Text Placeholder 2"/>
          <p:cNvSpPr txBox="1">
            <a:spLocks/>
          </p:cNvSpPr>
          <p:nvPr/>
        </p:nvSpPr>
        <p:spPr bwMode="auto">
          <a:xfrm>
            <a:off x="7307717" y="3759906"/>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45</a:t>
            </a:r>
            <a:endParaRPr lang="en-US" sz="2800" dirty="0">
              <a:solidFill>
                <a:schemeClr val="accent1"/>
              </a:solidFill>
              <a:latin typeface="Orly's Font 2" pitchFamily="66" charset="0"/>
            </a:endParaRPr>
          </a:p>
        </p:txBody>
      </p:sp>
      <p:sp>
        <p:nvSpPr>
          <p:cNvPr id="56" name="Text Placeholder 2"/>
          <p:cNvSpPr txBox="1">
            <a:spLocks/>
          </p:cNvSpPr>
          <p:nvPr/>
        </p:nvSpPr>
        <p:spPr bwMode="auto">
          <a:xfrm>
            <a:off x="1234098" y="3759906"/>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57" name="Text Placeholder 2"/>
          <p:cNvSpPr txBox="1">
            <a:spLocks/>
          </p:cNvSpPr>
          <p:nvPr/>
        </p:nvSpPr>
        <p:spPr bwMode="auto">
          <a:xfrm>
            <a:off x="2926905" y="3756782"/>
            <a:ext cx="727263"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sp>
        <p:nvSpPr>
          <p:cNvPr id="58" name="Text Placeholder 2"/>
          <p:cNvSpPr txBox="1">
            <a:spLocks/>
          </p:cNvSpPr>
          <p:nvPr/>
        </p:nvSpPr>
        <p:spPr bwMode="auto">
          <a:xfrm>
            <a:off x="4672545" y="3754260"/>
            <a:ext cx="81385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a:t>
            </a:r>
            <a:endParaRPr lang="en-US" sz="2800" dirty="0">
              <a:solidFill>
                <a:schemeClr val="accent1"/>
              </a:solidFill>
              <a:latin typeface="Orly's Font 2" pitchFamily="66" charset="0"/>
            </a:endParaRPr>
          </a:p>
        </p:txBody>
      </p:sp>
      <p:sp>
        <p:nvSpPr>
          <p:cNvPr id="59" name="Text Placeholder 2"/>
          <p:cNvSpPr txBox="1">
            <a:spLocks/>
          </p:cNvSpPr>
          <p:nvPr/>
        </p:nvSpPr>
        <p:spPr bwMode="auto">
          <a:xfrm>
            <a:off x="6396656" y="3756782"/>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a:t>
            </a:r>
            <a:endParaRPr lang="en-US" sz="2800" dirty="0">
              <a:solidFill>
                <a:schemeClr val="accent1"/>
              </a:solidFill>
              <a:latin typeface="Orly's Font 2" pitchFamily="66" charset="0"/>
            </a:endParaRPr>
          </a:p>
        </p:txBody>
      </p:sp>
      <p:sp>
        <p:nvSpPr>
          <p:cNvPr id="60" name="Text Placeholder 2"/>
          <p:cNvSpPr txBox="1">
            <a:spLocks/>
          </p:cNvSpPr>
          <p:nvPr/>
        </p:nvSpPr>
        <p:spPr bwMode="auto">
          <a:xfrm>
            <a:off x="8160456" y="3759906"/>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50</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227327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par>
                                <p:cTn id="43" presetID="1" presetClass="entr" presetSubtype="0" fill="hold" grpId="0" nodeType="withEffect">
                                  <p:stCondLst>
                                    <p:cond delay="0"/>
                                  </p:stCondLst>
                                  <p:iterate type="lt">
                                    <p:tmAbs val="80"/>
                                  </p:iterate>
                                  <p:childTnLst>
                                    <p:set>
                                      <p:cBhvr>
                                        <p:cTn id="44" dur="1" fill="hold">
                                          <p:stCondLst>
                                            <p:cond delay="0"/>
                                          </p:stCondLst>
                                        </p:cTn>
                                        <p:tgtEl>
                                          <p:spTgt spid="4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nodeType="clickEffect">
                                  <p:stCondLst>
                                    <p:cond delay="0"/>
                                  </p:stCondLst>
                                  <p:childTnLst>
                                    <p:animEffect transition="out" filter="fade">
                                      <p:cBhvr>
                                        <p:cTn id="48" dur="500" tmFilter="0, 0; .2, .5; .8, .5; 1, 0"/>
                                        <p:tgtEl>
                                          <p:spTgt spid="31"/>
                                        </p:tgtEl>
                                      </p:cBhvr>
                                    </p:animEffect>
                                    <p:animScale>
                                      <p:cBhvr>
                                        <p:cTn id="49" dur="250" autoRev="1" fill="hold"/>
                                        <p:tgtEl>
                                          <p:spTgt spid="31"/>
                                        </p:tgtEl>
                                      </p:cBhvr>
                                      <p:by x="105000" y="105000"/>
                                    </p:animScale>
                                  </p:childTnLst>
                                </p:cTn>
                              </p:par>
                              <p:par>
                                <p:cTn id="50" presetID="1" presetClass="entr" presetSubtype="0" fill="hold" grpId="0" nodeType="withEffect">
                                  <p:stCondLst>
                                    <p:cond delay="0"/>
                                  </p:stCondLst>
                                  <p:iterate type="lt">
                                    <p:tmAbs val="80"/>
                                  </p:iterate>
                                  <p:childTnLst>
                                    <p:set>
                                      <p:cBhvr>
                                        <p:cTn id="51" dur="1" fill="hold">
                                          <p:stCondLst>
                                            <p:cond delay="0"/>
                                          </p:stCondLst>
                                        </p:cTn>
                                        <p:tgtEl>
                                          <p:spTgt spid="5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6" presetClass="emph" presetSubtype="0" fill="hold" nodeType="clickEffect">
                                  <p:stCondLst>
                                    <p:cond delay="0"/>
                                  </p:stCondLst>
                                  <p:childTnLst>
                                    <p:animEffect transition="out" filter="fade">
                                      <p:cBhvr>
                                        <p:cTn id="55" dur="500" tmFilter="0, 0; .2, .5; .8, .5; 1, 0"/>
                                        <p:tgtEl>
                                          <p:spTgt spid="32"/>
                                        </p:tgtEl>
                                      </p:cBhvr>
                                    </p:animEffect>
                                    <p:animScale>
                                      <p:cBhvr>
                                        <p:cTn id="56" dur="250" autoRev="1" fill="hold"/>
                                        <p:tgtEl>
                                          <p:spTgt spid="32"/>
                                        </p:tgtEl>
                                      </p:cBhvr>
                                      <p:by x="105000" y="105000"/>
                                    </p:animScale>
                                  </p:childTnLst>
                                </p:cTn>
                              </p:par>
                              <p:par>
                                <p:cTn id="57" presetID="1" presetClass="entr" presetSubtype="0" fill="hold" grpId="0" nodeType="withEffect">
                                  <p:stCondLst>
                                    <p:cond delay="0"/>
                                  </p:stCondLst>
                                  <p:iterate type="lt">
                                    <p:tmAbs val="80"/>
                                  </p:iterate>
                                  <p:childTnLst>
                                    <p:set>
                                      <p:cBhvr>
                                        <p:cTn id="58" dur="1" fill="hold">
                                          <p:stCondLst>
                                            <p:cond delay="0"/>
                                          </p:stCondLst>
                                        </p:cTn>
                                        <p:tgtEl>
                                          <p:spTgt spid="4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6" presetClass="emph" presetSubtype="0" fill="hold" nodeType="clickEffect">
                                  <p:stCondLst>
                                    <p:cond delay="0"/>
                                  </p:stCondLst>
                                  <p:childTnLst>
                                    <p:animEffect transition="out" filter="fade">
                                      <p:cBhvr>
                                        <p:cTn id="62" dur="500" tmFilter="0, 0; .2, .5; .8, .5; 1, 0"/>
                                        <p:tgtEl>
                                          <p:spTgt spid="33"/>
                                        </p:tgtEl>
                                      </p:cBhvr>
                                    </p:animEffect>
                                    <p:animScale>
                                      <p:cBhvr>
                                        <p:cTn id="63" dur="250" autoRev="1" fill="hold"/>
                                        <p:tgtEl>
                                          <p:spTgt spid="33"/>
                                        </p:tgtEl>
                                      </p:cBhvr>
                                      <p:by x="105000" y="105000"/>
                                    </p:animScale>
                                  </p:childTnLst>
                                </p:cTn>
                              </p:par>
                              <p:par>
                                <p:cTn id="64" presetID="1" presetClass="entr" presetSubtype="0" fill="hold" grpId="0" nodeType="withEffect">
                                  <p:stCondLst>
                                    <p:cond delay="0"/>
                                  </p:stCondLst>
                                  <p:iterate type="lt">
                                    <p:tmAbs val="80"/>
                                  </p:iterate>
                                  <p:childTnLst>
                                    <p:set>
                                      <p:cBhvr>
                                        <p:cTn id="65" dur="1" fill="hold">
                                          <p:stCondLst>
                                            <p:cond delay="0"/>
                                          </p:stCondLst>
                                        </p:cTn>
                                        <p:tgtEl>
                                          <p:spTgt spid="5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nodeType="clickEffect">
                                  <p:stCondLst>
                                    <p:cond delay="0"/>
                                  </p:stCondLst>
                                  <p:childTnLst>
                                    <p:animEffect transition="out" filter="fade">
                                      <p:cBhvr>
                                        <p:cTn id="69" dur="500" tmFilter="0, 0; .2, .5; .8, .5; 1, 0"/>
                                        <p:tgtEl>
                                          <p:spTgt spid="34"/>
                                        </p:tgtEl>
                                      </p:cBhvr>
                                    </p:animEffect>
                                    <p:animScale>
                                      <p:cBhvr>
                                        <p:cTn id="70" dur="250" autoRev="1" fill="hold"/>
                                        <p:tgtEl>
                                          <p:spTgt spid="34"/>
                                        </p:tgtEl>
                                      </p:cBhvr>
                                      <p:by x="105000" y="105000"/>
                                    </p:animScale>
                                  </p:childTnLst>
                                </p:cTn>
                              </p:par>
                              <p:par>
                                <p:cTn id="71" presetID="1" presetClass="entr" presetSubtype="0" fill="hold" grpId="0" nodeType="withEffect">
                                  <p:stCondLst>
                                    <p:cond delay="0"/>
                                  </p:stCondLst>
                                  <p:iterate type="lt">
                                    <p:tmAbs val="80"/>
                                  </p:iterate>
                                  <p:childTnLst>
                                    <p:set>
                                      <p:cBhvr>
                                        <p:cTn id="72" dur="1" fill="hold">
                                          <p:stCondLst>
                                            <p:cond delay="0"/>
                                          </p:stCondLst>
                                        </p:cTn>
                                        <p:tgtEl>
                                          <p:spTgt spid="4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35"/>
                                        </p:tgtEl>
                                      </p:cBhvr>
                                    </p:animEffect>
                                    <p:animScale>
                                      <p:cBhvr>
                                        <p:cTn id="77" dur="250" autoRev="1" fill="hold"/>
                                        <p:tgtEl>
                                          <p:spTgt spid="35"/>
                                        </p:tgtEl>
                                      </p:cBhvr>
                                      <p:by x="105000" y="105000"/>
                                    </p:animScale>
                                  </p:childTnLst>
                                </p:cTn>
                              </p:par>
                              <p:par>
                                <p:cTn id="78" presetID="1" presetClass="entr" presetSubtype="0" fill="hold" grpId="0" nodeType="withEffect">
                                  <p:stCondLst>
                                    <p:cond delay="0"/>
                                  </p:stCondLst>
                                  <p:iterate type="lt">
                                    <p:tmAbs val="80"/>
                                  </p:iterate>
                                  <p:childTnLst>
                                    <p:set>
                                      <p:cBhvr>
                                        <p:cTn id="79" dur="1" fill="hold">
                                          <p:stCondLst>
                                            <p:cond delay="0"/>
                                          </p:stCondLst>
                                        </p:cTn>
                                        <p:tgtEl>
                                          <p:spTgt spid="58"/>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26" presetClass="emph" presetSubtype="0" fill="hold" nodeType="clickEffect">
                                  <p:stCondLst>
                                    <p:cond delay="0"/>
                                  </p:stCondLst>
                                  <p:childTnLst>
                                    <p:animEffect transition="out" filter="fade">
                                      <p:cBhvr>
                                        <p:cTn id="83" dur="500" tmFilter="0, 0; .2, .5; .8, .5; 1, 0"/>
                                        <p:tgtEl>
                                          <p:spTgt spid="36"/>
                                        </p:tgtEl>
                                      </p:cBhvr>
                                    </p:animEffect>
                                    <p:animScale>
                                      <p:cBhvr>
                                        <p:cTn id="84" dur="250" autoRev="1" fill="hold"/>
                                        <p:tgtEl>
                                          <p:spTgt spid="36"/>
                                        </p:tgtEl>
                                      </p:cBhvr>
                                      <p:by x="105000" y="105000"/>
                                    </p:animScale>
                                  </p:childTnLst>
                                </p:cTn>
                              </p:par>
                              <p:par>
                                <p:cTn id="85" presetID="1" presetClass="entr" presetSubtype="0" fill="hold" grpId="0" nodeType="withEffect">
                                  <p:stCondLst>
                                    <p:cond delay="0"/>
                                  </p:stCondLst>
                                  <p:iterate type="lt">
                                    <p:tmAbs val="80"/>
                                  </p:iterate>
                                  <p:childTnLst>
                                    <p:set>
                                      <p:cBhvr>
                                        <p:cTn id="86" dur="1" fill="hold">
                                          <p:stCondLst>
                                            <p:cond delay="0"/>
                                          </p:stCondLst>
                                        </p:cTn>
                                        <p:tgtEl>
                                          <p:spTgt spid="4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6" presetClass="emph" presetSubtype="0" fill="hold" nodeType="clickEffect">
                                  <p:stCondLst>
                                    <p:cond delay="0"/>
                                  </p:stCondLst>
                                  <p:childTnLst>
                                    <p:animEffect transition="out" filter="fade">
                                      <p:cBhvr>
                                        <p:cTn id="90" dur="500" tmFilter="0, 0; .2, .5; .8, .5; 1, 0"/>
                                        <p:tgtEl>
                                          <p:spTgt spid="30"/>
                                        </p:tgtEl>
                                      </p:cBhvr>
                                    </p:animEffect>
                                    <p:animScale>
                                      <p:cBhvr>
                                        <p:cTn id="91" dur="250" autoRev="1" fill="hold"/>
                                        <p:tgtEl>
                                          <p:spTgt spid="30"/>
                                        </p:tgtEl>
                                      </p:cBhvr>
                                      <p:by x="105000" y="105000"/>
                                    </p:animScale>
                                  </p:childTnLst>
                                </p:cTn>
                              </p:par>
                              <p:par>
                                <p:cTn id="92" presetID="1" presetClass="entr" presetSubtype="0" fill="hold" grpId="0" nodeType="withEffect">
                                  <p:stCondLst>
                                    <p:cond delay="0"/>
                                  </p:stCondLst>
                                  <p:iterate type="lt">
                                    <p:tmAbs val="80"/>
                                  </p:iterate>
                                  <p:childTnLst>
                                    <p:set>
                                      <p:cBhvr>
                                        <p:cTn id="93" dur="1" fill="hold">
                                          <p:stCondLst>
                                            <p:cond delay="0"/>
                                          </p:stCondLst>
                                        </p:cTn>
                                        <p:tgtEl>
                                          <p:spTgt spid="59"/>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26" presetClass="emph" presetSubtype="0" fill="hold" nodeType="clickEffect">
                                  <p:stCondLst>
                                    <p:cond delay="0"/>
                                  </p:stCondLst>
                                  <p:childTnLst>
                                    <p:animEffect transition="out" filter="fade">
                                      <p:cBhvr>
                                        <p:cTn id="97" dur="500" tmFilter="0, 0; .2, .5; .8, .5; 1, 0"/>
                                        <p:tgtEl>
                                          <p:spTgt spid="38"/>
                                        </p:tgtEl>
                                      </p:cBhvr>
                                    </p:animEffect>
                                    <p:animScale>
                                      <p:cBhvr>
                                        <p:cTn id="98" dur="250" autoRev="1" fill="hold"/>
                                        <p:tgtEl>
                                          <p:spTgt spid="38"/>
                                        </p:tgtEl>
                                      </p:cBhvr>
                                      <p:by x="105000" y="105000"/>
                                    </p:animScale>
                                  </p:childTnLst>
                                </p:cTn>
                              </p:par>
                              <p:par>
                                <p:cTn id="99" presetID="1" presetClass="entr" presetSubtype="0" fill="hold" grpId="0" nodeType="withEffect">
                                  <p:stCondLst>
                                    <p:cond delay="0"/>
                                  </p:stCondLst>
                                  <p:iterate type="lt">
                                    <p:tmAbs val="80"/>
                                  </p:iterate>
                                  <p:childTnLst>
                                    <p:set>
                                      <p:cBhvr>
                                        <p:cTn id="100" dur="1" fill="hold">
                                          <p:stCondLst>
                                            <p:cond delay="0"/>
                                          </p:stCondLst>
                                        </p:cTn>
                                        <p:tgtEl>
                                          <p:spTgt spid="49"/>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26" presetClass="emph" presetSubtype="0" fill="hold" nodeType="clickEffect">
                                  <p:stCondLst>
                                    <p:cond delay="0"/>
                                  </p:stCondLst>
                                  <p:childTnLst>
                                    <p:animEffect transition="out" filter="fade">
                                      <p:cBhvr>
                                        <p:cTn id="104" dur="500" tmFilter="0, 0; .2, .5; .8, .5; 1, 0"/>
                                        <p:tgtEl>
                                          <p:spTgt spid="37"/>
                                        </p:tgtEl>
                                      </p:cBhvr>
                                    </p:animEffect>
                                    <p:animScale>
                                      <p:cBhvr>
                                        <p:cTn id="105" dur="250" autoRev="1" fill="hold"/>
                                        <p:tgtEl>
                                          <p:spTgt spid="37"/>
                                        </p:tgtEl>
                                      </p:cBhvr>
                                      <p:by x="105000" y="105000"/>
                                    </p:animScale>
                                  </p:childTnLst>
                                </p:cTn>
                              </p:par>
                              <p:par>
                                <p:cTn id="106" presetID="1" presetClass="entr" presetSubtype="0" fill="hold" grpId="0" nodeType="withEffect">
                                  <p:stCondLst>
                                    <p:cond delay="0"/>
                                  </p:stCondLst>
                                  <p:iterate type="lt">
                                    <p:tmAbs val="80"/>
                                  </p:iterate>
                                  <p:childTnLst>
                                    <p:set>
                                      <p:cBhvr>
                                        <p:cTn id="107"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6" grpId="0"/>
      <p:bldP spid="57"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 y="1229078"/>
            <a:ext cx="950976" cy="957072"/>
          </a:xfrm>
          <a:prstGeom prst="rect">
            <a:avLst/>
          </a:prstGeom>
        </p:spPr>
      </p:pic>
      <p:pic>
        <p:nvPicPr>
          <p:cNvPr id="786" name="Picture 7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4460" y="2175369"/>
            <a:ext cx="950976" cy="957072"/>
          </a:xfrm>
          <a:prstGeom prst="rect">
            <a:avLst/>
          </a:prstGeom>
        </p:spPr>
      </p:pic>
      <p:pic>
        <p:nvPicPr>
          <p:cNvPr id="787" name="Picture 78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2175369"/>
            <a:ext cx="950976" cy="957072"/>
          </a:xfrm>
          <a:prstGeom prst="rect">
            <a:avLst/>
          </a:prstGeom>
        </p:spPr>
      </p:pic>
      <p:pic>
        <p:nvPicPr>
          <p:cNvPr id="788" name="Picture 78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420" y="2175369"/>
            <a:ext cx="950976" cy="957072"/>
          </a:xfrm>
          <a:prstGeom prst="rect">
            <a:avLst/>
          </a:prstGeom>
        </p:spPr>
      </p:pic>
      <p:pic>
        <p:nvPicPr>
          <p:cNvPr id="789" name="Picture 78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4440" y="2175369"/>
            <a:ext cx="950976" cy="957072"/>
          </a:xfrm>
          <a:prstGeom prst="rect">
            <a:avLst/>
          </a:prstGeom>
        </p:spPr>
      </p:pic>
      <p:pic>
        <p:nvPicPr>
          <p:cNvPr id="790" name="Picture 78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4480" y="2175369"/>
            <a:ext cx="950976" cy="957072"/>
          </a:xfrm>
          <a:prstGeom prst="rect">
            <a:avLst/>
          </a:prstGeom>
        </p:spPr>
      </p:pic>
      <p:pic>
        <p:nvPicPr>
          <p:cNvPr id="791" name="Picture 79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4500" y="2175369"/>
            <a:ext cx="950976" cy="957072"/>
          </a:xfrm>
          <a:prstGeom prst="rect">
            <a:avLst/>
          </a:prstGeom>
        </p:spPr>
      </p:pic>
      <p:pic>
        <p:nvPicPr>
          <p:cNvPr id="792" name="Picture 79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229078"/>
            <a:ext cx="950976" cy="957072"/>
          </a:xfrm>
          <a:prstGeom prst="rect">
            <a:avLst/>
          </a:prstGeom>
        </p:spPr>
      </p:pic>
      <p:pic>
        <p:nvPicPr>
          <p:cNvPr id="793" name="Picture 79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6100" y="1229078"/>
            <a:ext cx="950976" cy="957072"/>
          </a:xfrm>
          <a:prstGeom prst="rect">
            <a:avLst/>
          </a:prstGeom>
        </p:spPr>
      </p:pic>
      <p:pic>
        <p:nvPicPr>
          <p:cNvPr id="794" name="Picture 7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229078"/>
            <a:ext cx="950976" cy="957072"/>
          </a:xfrm>
          <a:prstGeom prst="rect">
            <a:avLst/>
          </a:prstGeom>
        </p:spPr>
      </p:pic>
      <p:pic>
        <p:nvPicPr>
          <p:cNvPr id="795" name="Picture 79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7900" y="1229078"/>
            <a:ext cx="950976" cy="957072"/>
          </a:xfrm>
          <a:prstGeom prst="rect">
            <a:avLst/>
          </a:prstGeom>
        </p:spPr>
      </p:pic>
      <p:pic>
        <p:nvPicPr>
          <p:cNvPr id="796" name="Picture 7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800" y="1229078"/>
            <a:ext cx="950976" cy="957072"/>
          </a:xfrm>
          <a:prstGeom prst="rect">
            <a:avLst/>
          </a:prstGeom>
        </p:spPr>
      </p:pic>
      <p:grpSp>
        <p:nvGrpSpPr>
          <p:cNvPr id="6" name="Group 5"/>
          <p:cNvGrpSpPr/>
          <p:nvPr/>
        </p:nvGrpSpPr>
        <p:grpSpPr>
          <a:xfrm>
            <a:off x="114300" y="3862917"/>
            <a:ext cx="8919090" cy="12699"/>
            <a:chOff x="114300" y="3862917"/>
            <a:chExt cx="8919090" cy="12699"/>
          </a:xfrm>
        </p:grpSpPr>
        <p:cxnSp>
          <p:nvCxnSpPr>
            <p:cNvPr id="798" name="Straight Connector 797"/>
            <p:cNvCxnSpPr/>
            <p:nvPr/>
          </p:nvCxnSpPr>
          <p:spPr>
            <a:xfrm>
              <a:off x="114300"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9" name="Straight Connector 798"/>
            <p:cNvCxnSpPr/>
            <p:nvPr/>
          </p:nvCxnSpPr>
          <p:spPr>
            <a:xfrm>
              <a:off x="1680633"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0" name="Straight Connector 799"/>
            <p:cNvCxnSpPr/>
            <p:nvPr/>
          </p:nvCxnSpPr>
          <p:spPr>
            <a:xfrm>
              <a:off x="6150851"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1" name="Straight Connector 800"/>
            <p:cNvCxnSpPr/>
            <p:nvPr/>
          </p:nvCxnSpPr>
          <p:spPr>
            <a:xfrm>
              <a:off x="4691762"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2" name="Straight Connector 801"/>
            <p:cNvCxnSpPr/>
            <p:nvPr/>
          </p:nvCxnSpPr>
          <p:spPr>
            <a:xfrm>
              <a:off x="3224388"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3" name="Straight Connector 802"/>
            <p:cNvCxnSpPr/>
            <p:nvPr/>
          </p:nvCxnSpPr>
          <p:spPr>
            <a:xfrm>
              <a:off x="905753"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4" name="Straight Connector 803"/>
            <p:cNvCxnSpPr/>
            <p:nvPr/>
          </p:nvCxnSpPr>
          <p:spPr>
            <a:xfrm>
              <a:off x="2446866"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5" name="Straight Connector 804"/>
            <p:cNvCxnSpPr/>
            <p:nvPr/>
          </p:nvCxnSpPr>
          <p:spPr>
            <a:xfrm>
              <a:off x="6878260"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6" name="Straight Connector 805"/>
            <p:cNvCxnSpPr/>
            <p:nvPr/>
          </p:nvCxnSpPr>
          <p:spPr>
            <a:xfrm>
              <a:off x="5435417"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7" name="Straight Connector 806"/>
            <p:cNvCxnSpPr/>
            <p:nvPr/>
          </p:nvCxnSpPr>
          <p:spPr>
            <a:xfrm>
              <a:off x="3968043"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8" name="Straight Connector 817"/>
            <p:cNvCxnSpPr/>
            <p:nvPr/>
          </p:nvCxnSpPr>
          <p:spPr>
            <a:xfrm>
              <a:off x="7658100" y="3862917"/>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9" name="Straight Connector 818"/>
            <p:cNvCxnSpPr/>
            <p:nvPr/>
          </p:nvCxnSpPr>
          <p:spPr>
            <a:xfrm>
              <a:off x="8385509" y="3862917"/>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09" name="Text Placeholder 2"/>
          <p:cNvSpPr txBox="1">
            <a:spLocks/>
          </p:cNvSpPr>
          <p:nvPr/>
        </p:nvSpPr>
        <p:spPr bwMode="auto">
          <a:xfrm>
            <a:off x="858655" y="3481815"/>
            <a:ext cx="74154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sp>
        <p:nvSpPr>
          <p:cNvPr id="810" name="Text Placeholder 2"/>
          <p:cNvSpPr txBox="1">
            <a:spLocks/>
          </p:cNvSpPr>
          <p:nvPr/>
        </p:nvSpPr>
        <p:spPr bwMode="auto">
          <a:xfrm>
            <a:off x="2369422" y="3490986"/>
            <a:ext cx="72532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a:t>
            </a:r>
            <a:endParaRPr lang="en-US" sz="2800" dirty="0">
              <a:solidFill>
                <a:schemeClr val="accent1"/>
              </a:solidFill>
              <a:latin typeface="Orly's Font 2" pitchFamily="66" charset="0"/>
            </a:endParaRPr>
          </a:p>
        </p:txBody>
      </p:sp>
      <p:sp>
        <p:nvSpPr>
          <p:cNvPr id="811" name="Text Placeholder 2"/>
          <p:cNvSpPr txBox="1">
            <a:spLocks/>
          </p:cNvSpPr>
          <p:nvPr/>
        </p:nvSpPr>
        <p:spPr bwMode="auto">
          <a:xfrm>
            <a:off x="3907543" y="3506359"/>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60</a:t>
            </a:r>
            <a:endParaRPr lang="en-US" sz="2800" dirty="0">
              <a:solidFill>
                <a:schemeClr val="accent1"/>
              </a:solidFill>
              <a:latin typeface="Orly's Font 2" pitchFamily="66" charset="0"/>
            </a:endParaRPr>
          </a:p>
        </p:txBody>
      </p:sp>
      <p:sp>
        <p:nvSpPr>
          <p:cNvPr id="812" name="Text Placeholder 2"/>
          <p:cNvSpPr txBox="1">
            <a:spLocks/>
          </p:cNvSpPr>
          <p:nvPr/>
        </p:nvSpPr>
        <p:spPr bwMode="auto">
          <a:xfrm>
            <a:off x="6754432" y="3492699"/>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
        <p:nvSpPr>
          <p:cNvPr id="813" name="Text Placeholder 2"/>
          <p:cNvSpPr txBox="1">
            <a:spLocks/>
          </p:cNvSpPr>
          <p:nvPr/>
        </p:nvSpPr>
        <p:spPr bwMode="auto">
          <a:xfrm>
            <a:off x="156982" y="3493104"/>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814" name="Text Placeholder 2"/>
          <p:cNvSpPr txBox="1">
            <a:spLocks/>
          </p:cNvSpPr>
          <p:nvPr/>
        </p:nvSpPr>
        <p:spPr bwMode="auto">
          <a:xfrm>
            <a:off x="1641065" y="3483781"/>
            <a:ext cx="727263"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3</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815" name="Text Placeholder 2"/>
          <p:cNvSpPr txBox="1">
            <a:spLocks/>
          </p:cNvSpPr>
          <p:nvPr/>
        </p:nvSpPr>
        <p:spPr bwMode="auto">
          <a:xfrm>
            <a:off x="3120793" y="3492699"/>
            <a:ext cx="81385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5</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816" name="Text Placeholder 2"/>
          <p:cNvSpPr txBox="1">
            <a:spLocks/>
          </p:cNvSpPr>
          <p:nvPr/>
        </p:nvSpPr>
        <p:spPr bwMode="auto">
          <a:xfrm>
            <a:off x="4618453" y="3516086"/>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7</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820" name="Text Placeholder 2"/>
          <p:cNvSpPr txBox="1">
            <a:spLocks/>
          </p:cNvSpPr>
          <p:nvPr/>
        </p:nvSpPr>
        <p:spPr bwMode="auto">
          <a:xfrm>
            <a:off x="6098991" y="3534430"/>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90</a:t>
            </a:r>
            <a:endParaRPr lang="en-US" sz="2800" dirty="0">
              <a:solidFill>
                <a:schemeClr val="accent1"/>
              </a:solidFill>
              <a:latin typeface="Orly's Font 2" pitchFamily="66" charset="0"/>
            </a:endParaRPr>
          </a:p>
        </p:txBody>
      </p:sp>
      <p:sp>
        <p:nvSpPr>
          <p:cNvPr id="822" name="Text Placeholder 2"/>
          <p:cNvSpPr txBox="1">
            <a:spLocks/>
          </p:cNvSpPr>
          <p:nvPr/>
        </p:nvSpPr>
        <p:spPr bwMode="auto">
          <a:xfrm>
            <a:off x="5371389" y="3530095"/>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80</a:t>
            </a:r>
            <a:endParaRPr lang="en-US" sz="2800" dirty="0">
              <a:solidFill>
                <a:schemeClr val="accent1"/>
              </a:solidFill>
              <a:latin typeface="Orly's Font 2" pitchFamily="66" charset="0"/>
            </a:endParaRPr>
          </a:p>
        </p:txBody>
      </p:sp>
      <p:sp>
        <p:nvSpPr>
          <p:cNvPr id="824" name="Text Placeholder 2"/>
          <p:cNvSpPr txBox="1">
            <a:spLocks/>
          </p:cNvSpPr>
          <p:nvPr/>
        </p:nvSpPr>
        <p:spPr bwMode="auto">
          <a:xfrm>
            <a:off x="7493860" y="3509631"/>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110</a:t>
            </a:r>
            <a:endParaRPr lang="en-US" sz="2800" dirty="0">
              <a:solidFill>
                <a:schemeClr val="accent1"/>
              </a:solidFill>
              <a:latin typeface="Orly's Font 2" pitchFamily="66" charset="0"/>
            </a:endParaRPr>
          </a:p>
        </p:txBody>
      </p:sp>
      <p:sp>
        <p:nvSpPr>
          <p:cNvPr id="825" name="Text Placeholder 2"/>
          <p:cNvSpPr txBox="1">
            <a:spLocks/>
          </p:cNvSpPr>
          <p:nvPr/>
        </p:nvSpPr>
        <p:spPr bwMode="auto">
          <a:xfrm>
            <a:off x="8279504" y="3481815"/>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120</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79023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87"/>
                                        </p:tgtEl>
                                        <p:attrNameLst>
                                          <p:attrName>style.visibility</p:attrName>
                                        </p:attrNameLst>
                                      </p:cBhvr>
                                      <p:to>
                                        <p:strVal val="visible"/>
                                      </p:to>
                                    </p:set>
                                    <p:animEffect transition="in" filter="fade">
                                      <p:cBhvr>
                                        <p:cTn id="13" dur="500"/>
                                        <p:tgtEl>
                                          <p:spTgt spid="787"/>
                                        </p:tgtEl>
                                      </p:cBhvr>
                                    </p:animEffect>
                                  </p:childTnLst>
                                </p:cTn>
                              </p:par>
                              <p:par>
                                <p:cTn id="14" presetID="10" presetClass="entr" presetSubtype="0" fill="hold" nodeType="withEffect">
                                  <p:stCondLst>
                                    <p:cond delay="0"/>
                                  </p:stCondLst>
                                  <p:childTnLst>
                                    <p:set>
                                      <p:cBhvr>
                                        <p:cTn id="15" dur="1" fill="hold">
                                          <p:stCondLst>
                                            <p:cond delay="0"/>
                                          </p:stCondLst>
                                        </p:cTn>
                                        <p:tgtEl>
                                          <p:spTgt spid="792"/>
                                        </p:tgtEl>
                                        <p:attrNameLst>
                                          <p:attrName>style.visibility</p:attrName>
                                        </p:attrNameLst>
                                      </p:cBhvr>
                                      <p:to>
                                        <p:strVal val="visible"/>
                                      </p:to>
                                    </p:set>
                                    <p:animEffect transition="in" filter="fade">
                                      <p:cBhvr>
                                        <p:cTn id="16" dur="500"/>
                                        <p:tgtEl>
                                          <p:spTgt spid="792"/>
                                        </p:tgtEl>
                                      </p:cBhvr>
                                    </p:animEffect>
                                  </p:childTnLst>
                                </p:cTn>
                              </p:par>
                              <p:par>
                                <p:cTn id="17" presetID="10" presetClass="entr" presetSubtype="0" fill="hold" nodeType="withEffect">
                                  <p:stCondLst>
                                    <p:cond delay="0"/>
                                  </p:stCondLst>
                                  <p:childTnLst>
                                    <p:set>
                                      <p:cBhvr>
                                        <p:cTn id="18" dur="1" fill="hold">
                                          <p:stCondLst>
                                            <p:cond delay="0"/>
                                          </p:stCondLst>
                                        </p:cTn>
                                        <p:tgtEl>
                                          <p:spTgt spid="788"/>
                                        </p:tgtEl>
                                        <p:attrNameLst>
                                          <p:attrName>style.visibility</p:attrName>
                                        </p:attrNameLst>
                                      </p:cBhvr>
                                      <p:to>
                                        <p:strVal val="visible"/>
                                      </p:to>
                                    </p:set>
                                    <p:animEffect transition="in" filter="fade">
                                      <p:cBhvr>
                                        <p:cTn id="19" dur="500"/>
                                        <p:tgtEl>
                                          <p:spTgt spid="788"/>
                                        </p:tgtEl>
                                      </p:cBhvr>
                                    </p:animEffect>
                                  </p:childTnLst>
                                </p:cTn>
                              </p:par>
                              <p:par>
                                <p:cTn id="20" presetID="10" presetClass="entr" presetSubtype="0" fill="hold" nodeType="withEffect">
                                  <p:stCondLst>
                                    <p:cond delay="0"/>
                                  </p:stCondLst>
                                  <p:childTnLst>
                                    <p:set>
                                      <p:cBhvr>
                                        <p:cTn id="21" dur="1" fill="hold">
                                          <p:stCondLst>
                                            <p:cond delay="0"/>
                                          </p:stCondLst>
                                        </p:cTn>
                                        <p:tgtEl>
                                          <p:spTgt spid="793"/>
                                        </p:tgtEl>
                                        <p:attrNameLst>
                                          <p:attrName>style.visibility</p:attrName>
                                        </p:attrNameLst>
                                      </p:cBhvr>
                                      <p:to>
                                        <p:strVal val="visible"/>
                                      </p:to>
                                    </p:set>
                                    <p:animEffect transition="in" filter="fade">
                                      <p:cBhvr>
                                        <p:cTn id="22" dur="500"/>
                                        <p:tgtEl>
                                          <p:spTgt spid="793"/>
                                        </p:tgtEl>
                                      </p:cBhvr>
                                    </p:animEffect>
                                  </p:childTnLst>
                                </p:cTn>
                              </p:par>
                              <p:par>
                                <p:cTn id="23" presetID="10" presetClass="entr" presetSubtype="0" fill="hold" nodeType="withEffect">
                                  <p:stCondLst>
                                    <p:cond delay="0"/>
                                  </p:stCondLst>
                                  <p:childTnLst>
                                    <p:set>
                                      <p:cBhvr>
                                        <p:cTn id="24" dur="1" fill="hold">
                                          <p:stCondLst>
                                            <p:cond delay="0"/>
                                          </p:stCondLst>
                                        </p:cTn>
                                        <p:tgtEl>
                                          <p:spTgt spid="789"/>
                                        </p:tgtEl>
                                        <p:attrNameLst>
                                          <p:attrName>style.visibility</p:attrName>
                                        </p:attrNameLst>
                                      </p:cBhvr>
                                      <p:to>
                                        <p:strVal val="visible"/>
                                      </p:to>
                                    </p:set>
                                    <p:animEffect transition="in" filter="fade">
                                      <p:cBhvr>
                                        <p:cTn id="25" dur="500"/>
                                        <p:tgtEl>
                                          <p:spTgt spid="789"/>
                                        </p:tgtEl>
                                      </p:cBhvr>
                                    </p:animEffect>
                                  </p:childTnLst>
                                </p:cTn>
                              </p:par>
                              <p:par>
                                <p:cTn id="26" presetID="10" presetClass="entr" presetSubtype="0" fill="hold" nodeType="withEffect">
                                  <p:stCondLst>
                                    <p:cond delay="0"/>
                                  </p:stCondLst>
                                  <p:childTnLst>
                                    <p:set>
                                      <p:cBhvr>
                                        <p:cTn id="27" dur="1" fill="hold">
                                          <p:stCondLst>
                                            <p:cond delay="0"/>
                                          </p:stCondLst>
                                        </p:cTn>
                                        <p:tgtEl>
                                          <p:spTgt spid="794"/>
                                        </p:tgtEl>
                                        <p:attrNameLst>
                                          <p:attrName>style.visibility</p:attrName>
                                        </p:attrNameLst>
                                      </p:cBhvr>
                                      <p:to>
                                        <p:strVal val="visible"/>
                                      </p:to>
                                    </p:set>
                                    <p:animEffect transition="in" filter="fade">
                                      <p:cBhvr>
                                        <p:cTn id="28" dur="500"/>
                                        <p:tgtEl>
                                          <p:spTgt spid="794"/>
                                        </p:tgtEl>
                                      </p:cBhvr>
                                    </p:animEffect>
                                  </p:childTnLst>
                                </p:cTn>
                              </p:par>
                              <p:par>
                                <p:cTn id="29" presetID="10" presetClass="entr" presetSubtype="0" fill="hold" nodeType="withEffect">
                                  <p:stCondLst>
                                    <p:cond delay="0"/>
                                  </p:stCondLst>
                                  <p:childTnLst>
                                    <p:set>
                                      <p:cBhvr>
                                        <p:cTn id="30" dur="1" fill="hold">
                                          <p:stCondLst>
                                            <p:cond delay="0"/>
                                          </p:stCondLst>
                                        </p:cTn>
                                        <p:tgtEl>
                                          <p:spTgt spid="786"/>
                                        </p:tgtEl>
                                        <p:attrNameLst>
                                          <p:attrName>style.visibility</p:attrName>
                                        </p:attrNameLst>
                                      </p:cBhvr>
                                      <p:to>
                                        <p:strVal val="visible"/>
                                      </p:to>
                                    </p:set>
                                    <p:animEffect transition="in" filter="fade">
                                      <p:cBhvr>
                                        <p:cTn id="31" dur="500"/>
                                        <p:tgtEl>
                                          <p:spTgt spid="786"/>
                                        </p:tgtEl>
                                      </p:cBhvr>
                                    </p:animEffect>
                                  </p:childTnLst>
                                </p:cTn>
                              </p:par>
                              <p:par>
                                <p:cTn id="32" presetID="10" presetClass="entr" presetSubtype="0" fill="hold" nodeType="withEffect">
                                  <p:stCondLst>
                                    <p:cond delay="0"/>
                                  </p:stCondLst>
                                  <p:childTnLst>
                                    <p:set>
                                      <p:cBhvr>
                                        <p:cTn id="33" dur="1" fill="hold">
                                          <p:stCondLst>
                                            <p:cond delay="0"/>
                                          </p:stCondLst>
                                        </p:cTn>
                                        <p:tgtEl>
                                          <p:spTgt spid="795"/>
                                        </p:tgtEl>
                                        <p:attrNameLst>
                                          <p:attrName>style.visibility</p:attrName>
                                        </p:attrNameLst>
                                      </p:cBhvr>
                                      <p:to>
                                        <p:strVal val="visible"/>
                                      </p:to>
                                    </p:set>
                                    <p:animEffect transition="in" filter="fade">
                                      <p:cBhvr>
                                        <p:cTn id="34" dur="500"/>
                                        <p:tgtEl>
                                          <p:spTgt spid="795"/>
                                        </p:tgtEl>
                                      </p:cBhvr>
                                    </p:animEffect>
                                  </p:childTnLst>
                                </p:cTn>
                              </p:par>
                              <p:par>
                                <p:cTn id="35" presetID="10" presetClass="entr" presetSubtype="0" fill="hold" nodeType="withEffect">
                                  <p:stCondLst>
                                    <p:cond delay="0"/>
                                  </p:stCondLst>
                                  <p:childTnLst>
                                    <p:set>
                                      <p:cBhvr>
                                        <p:cTn id="36" dur="1" fill="hold">
                                          <p:stCondLst>
                                            <p:cond delay="0"/>
                                          </p:stCondLst>
                                        </p:cTn>
                                        <p:tgtEl>
                                          <p:spTgt spid="790"/>
                                        </p:tgtEl>
                                        <p:attrNameLst>
                                          <p:attrName>style.visibility</p:attrName>
                                        </p:attrNameLst>
                                      </p:cBhvr>
                                      <p:to>
                                        <p:strVal val="visible"/>
                                      </p:to>
                                    </p:set>
                                    <p:animEffect transition="in" filter="fade">
                                      <p:cBhvr>
                                        <p:cTn id="37" dur="500"/>
                                        <p:tgtEl>
                                          <p:spTgt spid="790"/>
                                        </p:tgtEl>
                                      </p:cBhvr>
                                    </p:animEffect>
                                  </p:childTnLst>
                                </p:cTn>
                              </p:par>
                              <p:par>
                                <p:cTn id="38" presetID="10" presetClass="entr" presetSubtype="0" fill="hold" nodeType="withEffect">
                                  <p:stCondLst>
                                    <p:cond delay="0"/>
                                  </p:stCondLst>
                                  <p:childTnLst>
                                    <p:set>
                                      <p:cBhvr>
                                        <p:cTn id="39" dur="1" fill="hold">
                                          <p:stCondLst>
                                            <p:cond delay="0"/>
                                          </p:stCondLst>
                                        </p:cTn>
                                        <p:tgtEl>
                                          <p:spTgt spid="796"/>
                                        </p:tgtEl>
                                        <p:attrNameLst>
                                          <p:attrName>style.visibility</p:attrName>
                                        </p:attrNameLst>
                                      </p:cBhvr>
                                      <p:to>
                                        <p:strVal val="visible"/>
                                      </p:to>
                                    </p:set>
                                    <p:animEffect transition="in" filter="fade">
                                      <p:cBhvr>
                                        <p:cTn id="40" dur="500"/>
                                        <p:tgtEl>
                                          <p:spTgt spid="796"/>
                                        </p:tgtEl>
                                      </p:cBhvr>
                                    </p:animEffect>
                                  </p:childTnLst>
                                </p:cTn>
                              </p:par>
                              <p:par>
                                <p:cTn id="41" presetID="10" presetClass="entr" presetSubtype="0" fill="hold" nodeType="withEffect">
                                  <p:stCondLst>
                                    <p:cond delay="0"/>
                                  </p:stCondLst>
                                  <p:childTnLst>
                                    <p:set>
                                      <p:cBhvr>
                                        <p:cTn id="42" dur="1" fill="hold">
                                          <p:stCondLst>
                                            <p:cond delay="0"/>
                                          </p:stCondLst>
                                        </p:cTn>
                                        <p:tgtEl>
                                          <p:spTgt spid="791"/>
                                        </p:tgtEl>
                                        <p:attrNameLst>
                                          <p:attrName>style.visibility</p:attrName>
                                        </p:attrNameLst>
                                      </p:cBhvr>
                                      <p:to>
                                        <p:strVal val="visible"/>
                                      </p:to>
                                    </p:set>
                                    <p:animEffect transition="in" filter="fade">
                                      <p:cBhvr>
                                        <p:cTn id="43" dur="500"/>
                                        <p:tgtEl>
                                          <p:spTgt spid="791"/>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4"/>
                                        </p:tgtEl>
                                      </p:cBhvr>
                                    </p:animEffect>
                                    <p:animScale>
                                      <p:cBhvr>
                                        <p:cTn id="48" dur="250" autoRev="1" fill="hold"/>
                                        <p:tgtEl>
                                          <p:spTgt spid="4"/>
                                        </p:tgtEl>
                                      </p:cBhvr>
                                      <p:by x="105000" y="105000"/>
                                    </p:animScale>
                                  </p:childTnLst>
                                </p:cTn>
                              </p:par>
                              <p:par>
                                <p:cTn id="49" presetID="1" presetClass="entr" presetSubtype="0" fill="hold" grpId="0" nodeType="withEffect">
                                  <p:stCondLst>
                                    <p:cond delay="0"/>
                                  </p:stCondLst>
                                  <p:iterate type="lt">
                                    <p:tmAbs val="80"/>
                                  </p:iterate>
                                  <p:childTnLst>
                                    <p:set>
                                      <p:cBhvr>
                                        <p:cTn id="50" dur="1" fill="hold">
                                          <p:stCondLst>
                                            <p:cond delay="0"/>
                                          </p:stCondLst>
                                        </p:cTn>
                                        <p:tgtEl>
                                          <p:spTgt spid="8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787"/>
                                        </p:tgtEl>
                                      </p:cBhvr>
                                    </p:animEffect>
                                    <p:animScale>
                                      <p:cBhvr>
                                        <p:cTn id="55" dur="250" autoRev="1" fill="hold"/>
                                        <p:tgtEl>
                                          <p:spTgt spid="787"/>
                                        </p:tgtEl>
                                      </p:cBhvr>
                                      <p:by x="105000" y="105000"/>
                                    </p:animScale>
                                  </p:childTnLst>
                                </p:cTn>
                              </p:par>
                              <p:par>
                                <p:cTn id="56" presetID="1" presetClass="entr" presetSubtype="0" fill="hold" grpId="0" nodeType="withEffect">
                                  <p:stCondLst>
                                    <p:cond delay="0"/>
                                  </p:stCondLst>
                                  <p:iterate type="lt">
                                    <p:tmAbs val="80"/>
                                  </p:iterate>
                                  <p:childTnLst>
                                    <p:set>
                                      <p:cBhvr>
                                        <p:cTn id="57" dur="1" fill="hold">
                                          <p:stCondLst>
                                            <p:cond delay="0"/>
                                          </p:stCondLst>
                                        </p:cTn>
                                        <p:tgtEl>
                                          <p:spTgt spid="809"/>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792"/>
                                        </p:tgtEl>
                                      </p:cBhvr>
                                    </p:animEffect>
                                    <p:animScale>
                                      <p:cBhvr>
                                        <p:cTn id="62" dur="250" autoRev="1" fill="hold"/>
                                        <p:tgtEl>
                                          <p:spTgt spid="792"/>
                                        </p:tgtEl>
                                      </p:cBhvr>
                                      <p:by x="105000" y="105000"/>
                                    </p:animScale>
                                  </p:childTnLst>
                                </p:cTn>
                              </p:par>
                              <p:par>
                                <p:cTn id="63" presetID="1" presetClass="entr" presetSubtype="0" fill="hold" grpId="0" nodeType="withEffect">
                                  <p:stCondLst>
                                    <p:cond delay="0"/>
                                  </p:stCondLst>
                                  <p:iterate type="lt">
                                    <p:tmAbs val="80"/>
                                  </p:iterate>
                                  <p:childTnLst>
                                    <p:set>
                                      <p:cBhvr>
                                        <p:cTn id="64" dur="1" fill="hold">
                                          <p:stCondLst>
                                            <p:cond delay="0"/>
                                          </p:stCondLst>
                                        </p:cTn>
                                        <p:tgtEl>
                                          <p:spTgt spid="81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788"/>
                                        </p:tgtEl>
                                      </p:cBhvr>
                                    </p:animEffect>
                                    <p:animScale>
                                      <p:cBhvr>
                                        <p:cTn id="69" dur="250" autoRev="1" fill="hold"/>
                                        <p:tgtEl>
                                          <p:spTgt spid="788"/>
                                        </p:tgtEl>
                                      </p:cBhvr>
                                      <p:by x="105000" y="105000"/>
                                    </p:animScale>
                                  </p:childTnLst>
                                </p:cTn>
                              </p:par>
                              <p:par>
                                <p:cTn id="70" presetID="1" presetClass="entr" presetSubtype="0" fill="hold" grpId="0" nodeType="withEffect">
                                  <p:stCondLst>
                                    <p:cond delay="0"/>
                                  </p:stCondLst>
                                  <p:iterate type="lt">
                                    <p:tmAbs val="80"/>
                                  </p:iterate>
                                  <p:childTnLst>
                                    <p:set>
                                      <p:cBhvr>
                                        <p:cTn id="71" dur="1" fill="hold">
                                          <p:stCondLst>
                                            <p:cond delay="0"/>
                                          </p:stCondLst>
                                        </p:cTn>
                                        <p:tgtEl>
                                          <p:spTgt spid="81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nodeType="clickEffect">
                                  <p:stCondLst>
                                    <p:cond delay="0"/>
                                  </p:stCondLst>
                                  <p:childTnLst>
                                    <p:animEffect transition="out" filter="fade">
                                      <p:cBhvr>
                                        <p:cTn id="75" dur="500" tmFilter="0, 0; .2, .5; .8, .5; 1, 0"/>
                                        <p:tgtEl>
                                          <p:spTgt spid="793"/>
                                        </p:tgtEl>
                                      </p:cBhvr>
                                    </p:animEffect>
                                    <p:animScale>
                                      <p:cBhvr>
                                        <p:cTn id="76" dur="250" autoRev="1" fill="hold"/>
                                        <p:tgtEl>
                                          <p:spTgt spid="793"/>
                                        </p:tgtEl>
                                      </p:cBhvr>
                                      <p:by x="105000" y="105000"/>
                                    </p:animScale>
                                  </p:childTnLst>
                                </p:cTn>
                              </p:par>
                              <p:par>
                                <p:cTn id="77" presetID="1" presetClass="entr" presetSubtype="0" fill="hold" grpId="0" nodeType="withEffect">
                                  <p:stCondLst>
                                    <p:cond delay="0"/>
                                  </p:stCondLst>
                                  <p:iterate type="lt">
                                    <p:tmAbs val="80"/>
                                  </p:iterate>
                                  <p:childTnLst>
                                    <p:set>
                                      <p:cBhvr>
                                        <p:cTn id="78" dur="1" fill="hold">
                                          <p:stCondLst>
                                            <p:cond delay="0"/>
                                          </p:stCondLst>
                                        </p:cTn>
                                        <p:tgtEl>
                                          <p:spTgt spid="81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mph" presetSubtype="0" fill="hold" nodeType="clickEffect">
                                  <p:stCondLst>
                                    <p:cond delay="0"/>
                                  </p:stCondLst>
                                  <p:childTnLst>
                                    <p:animEffect transition="out" filter="fade">
                                      <p:cBhvr>
                                        <p:cTn id="82" dur="500" tmFilter="0, 0; .2, .5; .8, .5; 1, 0"/>
                                        <p:tgtEl>
                                          <p:spTgt spid="789"/>
                                        </p:tgtEl>
                                      </p:cBhvr>
                                    </p:animEffect>
                                    <p:animScale>
                                      <p:cBhvr>
                                        <p:cTn id="83" dur="250" autoRev="1" fill="hold"/>
                                        <p:tgtEl>
                                          <p:spTgt spid="789"/>
                                        </p:tgtEl>
                                      </p:cBhvr>
                                      <p:by x="105000" y="105000"/>
                                    </p:animScale>
                                  </p:childTnLst>
                                </p:cTn>
                              </p:par>
                              <p:par>
                                <p:cTn id="84" presetID="1" presetClass="entr" presetSubtype="0" fill="hold" grpId="0" nodeType="withEffect">
                                  <p:stCondLst>
                                    <p:cond delay="0"/>
                                  </p:stCondLst>
                                  <p:iterate type="lt">
                                    <p:tmAbs val="80"/>
                                  </p:iterate>
                                  <p:childTnLst>
                                    <p:set>
                                      <p:cBhvr>
                                        <p:cTn id="85" dur="1" fill="hold">
                                          <p:stCondLst>
                                            <p:cond delay="0"/>
                                          </p:stCondLst>
                                        </p:cTn>
                                        <p:tgtEl>
                                          <p:spTgt spid="811"/>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26" presetClass="emph" presetSubtype="0" fill="hold" nodeType="clickEffect">
                                  <p:stCondLst>
                                    <p:cond delay="0"/>
                                  </p:stCondLst>
                                  <p:childTnLst>
                                    <p:animEffect transition="out" filter="fade">
                                      <p:cBhvr>
                                        <p:cTn id="89" dur="500" tmFilter="0, 0; .2, .5; .8, .5; 1, 0"/>
                                        <p:tgtEl>
                                          <p:spTgt spid="794"/>
                                        </p:tgtEl>
                                      </p:cBhvr>
                                    </p:animEffect>
                                    <p:animScale>
                                      <p:cBhvr>
                                        <p:cTn id="90" dur="250" autoRev="1" fill="hold"/>
                                        <p:tgtEl>
                                          <p:spTgt spid="794"/>
                                        </p:tgtEl>
                                      </p:cBhvr>
                                      <p:by x="105000" y="105000"/>
                                    </p:animScale>
                                  </p:childTnLst>
                                </p:cTn>
                              </p:par>
                              <p:par>
                                <p:cTn id="91" presetID="1" presetClass="entr" presetSubtype="0" fill="hold" grpId="0" nodeType="withEffect">
                                  <p:stCondLst>
                                    <p:cond delay="0"/>
                                  </p:stCondLst>
                                  <p:iterate type="lt">
                                    <p:tmAbs val="80"/>
                                  </p:iterate>
                                  <p:childTnLst>
                                    <p:set>
                                      <p:cBhvr>
                                        <p:cTn id="92" dur="1" fill="hold">
                                          <p:stCondLst>
                                            <p:cond delay="0"/>
                                          </p:stCondLst>
                                        </p:cTn>
                                        <p:tgtEl>
                                          <p:spTgt spid="816"/>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786"/>
                                        </p:tgtEl>
                                      </p:cBhvr>
                                    </p:animEffect>
                                    <p:animScale>
                                      <p:cBhvr>
                                        <p:cTn id="97" dur="250" autoRev="1" fill="hold"/>
                                        <p:tgtEl>
                                          <p:spTgt spid="786"/>
                                        </p:tgtEl>
                                      </p:cBhvr>
                                      <p:by x="105000" y="105000"/>
                                    </p:animScale>
                                  </p:childTnLst>
                                </p:cTn>
                              </p:par>
                              <p:par>
                                <p:cTn id="98" presetID="1" presetClass="entr" presetSubtype="0" fill="hold" grpId="0" nodeType="withEffect">
                                  <p:stCondLst>
                                    <p:cond delay="0"/>
                                  </p:stCondLst>
                                  <p:iterate type="lt">
                                    <p:tmAbs val="80"/>
                                  </p:iterate>
                                  <p:childTnLst>
                                    <p:set>
                                      <p:cBhvr>
                                        <p:cTn id="99" dur="1" fill="hold">
                                          <p:stCondLst>
                                            <p:cond delay="0"/>
                                          </p:stCondLst>
                                        </p:cTn>
                                        <p:tgtEl>
                                          <p:spTgt spid="822"/>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500" tmFilter="0, 0; .2, .5; .8, .5; 1, 0"/>
                                        <p:tgtEl>
                                          <p:spTgt spid="795"/>
                                        </p:tgtEl>
                                      </p:cBhvr>
                                    </p:animEffect>
                                    <p:animScale>
                                      <p:cBhvr>
                                        <p:cTn id="104" dur="250" autoRev="1" fill="hold"/>
                                        <p:tgtEl>
                                          <p:spTgt spid="795"/>
                                        </p:tgtEl>
                                      </p:cBhvr>
                                      <p:by x="105000" y="105000"/>
                                    </p:animScale>
                                  </p:childTnLst>
                                </p:cTn>
                              </p:par>
                              <p:par>
                                <p:cTn id="105" presetID="1" presetClass="entr" presetSubtype="0" fill="hold" grpId="0" nodeType="withEffect">
                                  <p:stCondLst>
                                    <p:cond delay="0"/>
                                  </p:stCondLst>
                                  <p:iterate type="lt">
                                    <p:tmAbs val="80"/>
                                  </p:iterate>
                                  <p:childTnLst>
                                    <p:set>
                                      <p:cBhvr>
                                        <p:cTn id="106" dur="1" fill="hold">
                                          <p:stCondLst>
                                            <p:cond delay="0"/>
                                          </p:stCondLst>
                                        </p:cTn>
                                        <p:tgtEl>
                                          <p:spTgt spid="82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26" presetClass="emph" presetSubtype="0" fill="hold" nodeType="clickEffect">
                                  <p:stCondLst>
                                    <p:cond delay="0"/>
                                  </p:stCondLst>
                                  <p:childTnLst>
                                    <p:animEffect transition="out" filter="fade">
                                      <p:cBhvr>
                                        <p:cTn id="110" dur="500" tmFilter="0, 0; .2, .5; .8, .5; 1, 0"/>
                                        <p:tgtEl>
                                          <p:spTgt spid="790"/>
                                        </p:tgtEl>
                                      </p:cBhvr>
                                    </p:animEffect>
                                    <p:animScale>
                                      <p:cBhvr>
                                        <p:cTn id="111" dur="250" autoRev="1" fill="hold"/>
                                        <p:tgtEl>
                                          <p:spTgt spid="790"/>
                                        </p:tgtEl>
                                      </p:cBhvr>
                                      <p:by x="105000" y="105000"/>
                                    </p:animScale>
                                  </p:childTnLst>
                                </p:cTn>
                              </p:par>
                              <p:par>
                                <p:cTn id="112" presetID="1" presetClass="entr" presetSubtype="0" fill="hold" grpId="0" nodeType="withEffect">
                                  <p:stCondLst>
                                    <p:cond delay="0"/>
                                  </p:stCondLst>
                                  <p:iterate type="lt">
                                    <p:tmAbs val="80"/>
                                  </p:iterate>
                                  <p:childTnLst>
                                    <p:set>
                                      <p:cBhvr>
                                        <p:cTn id="113" dur="1" fill="hold">
                                          <p:stCondLst>
                                            <p:cond delay="0"/>
                                          </p:stCondLst>
                                        </p:cTn>
                                        <p:tgtEl>
                                          <p:spTgt spid="812"/>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26" presetClass="emph" presetSubtype="0" fill="hold" nodeType="clickEffect">
                                  <p:stCondLst>
                                    <p:cond delay="0"/>
                                  </p:stCondLst>
                                  <p:childTnLst>
                                    <p:animEffect transition="out" filter="fade">
                                      <p:cBhvr>
                                        <p:cTn id="117" dur="500" tmFilter="0, 0; .2, .5; .8, .5; 1, 0"/>
                                        <p:tgtEl>
                                          <p:spTgt spid="796"/>
                                        </p:tgtEl>
                                      </p:cBhvr>
                                    </p:animEffect>
                                    <p:animScale>
                                      <p:cBhvr>
                                        <p:cTn id="118" dur="250" autoRev="1" fill="hold"/>
                                        <p:tgtEl>
                                          <p:spTgt spid="796"/>
                                        </p:tgtEl>
                                      </p:cBhvr>
                                      <p:by x="105000" y="105000"/>
                                    </p:animScale>
                                  </p:childTnLst>
                                </p:cTn>
                              </p:par>
                              <p:par>
                                <p:cTn id="119" presetID="1" presetClass="entr" presetSubtype="0" fill="hold" grpId="0" nodeType="withEffect">
                                  <p:stCondLst>
                                    <p:cond delay="0"/>
                                  </p:stCondLst>
                                  <p:iterate type="lt">
                                    <p:tmAbs val="80"/>
                                  </p:iterate>
                                  <p:childTnLst>
                                    <p:set>
                                      <p:cBhvr>
                                        <p:cTn id="120" dur="1" fill="hold">
                                          <p:stCondLst>
                                            <p:cond delay="0"/>
                                          </p:stCondLst>
                                        </p:cTn>
                                        <p:tgtEl>
                                          <p:spTgt spid="82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26" presetClass="emph" presetSubtype="0" fill="hold" nodeType="clickEffect">
                                  <p:stCondLst>
                                    <p:cond delay="0"/>
                                  </p:stCondLst>
                                  <p:childTnLst>
                                    <p:animEffect transition="out" filter="fade">
                                      <p:cBhvr>
                                        <p:cTn id="124" dur="500" tmFilter="0, 0; .2, .5; .8, .5; 1, 0"/>
                                        <p:tgtEl>
                                          <p:spTgt spid="791"/>
                                        </p:tgtEl>
                                      </p:cBhvr>
                                    </p:animEffect>
                                    <p:animScale>
                                      <p:cBhvr>
                                        <p:cTn id="125" dur="250" autoRev="1" fill="hold"/>
                                        <p:tgtEl>
                                          <p:spTgt spid="791"/>
                                        </p:tgtEl>
                                      </p:cBhvr>
                                      <p:by x="105000" y="105000"/>
                                    </p:animScale>
                                  </p:childTnLst>
                                </p:cTn>
                              </p:par>
                              <p:par>
                                <p:cTn id="126" presetID="1" presetClass="entr" presetSubtype="0" fill="hold" grpId="0" nodeType="withEffect">
                                  <p:stCondLst>
                                    <p:cond delay="0"/>
                                  </p:stCondLst>
                                  <p:iterate type="lt">
                                    <p:tmAbs val="80"/>
                                  </p:iterate>
                                  <p:childTnLst>
                                    <p:set>
                                      <p:cBhvr>
                                        <p:cTn id="127" dur="1" fill="hold">
                                          <p:stCondLst>
                                            <p:cond delay="0"/>
                                          </p:stCondLst>
                                        </p:cTn>
                                        <p:tgtEl>
                                          <p:spTgt spid="8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 grpId="0"/>
      <p:bldP spid="810" grpId="0"/>
      <p:bldP spid="811" grpId="0"/>
      <p:bldP spid="812" grpId="0"/>
      <p:bldP spid="813" grpId="0"/>
      <p:bldP spid="814" grpId="0"/>
      <p:bldP spid="815" grpId="0"/>
      <p:bldP spid="816" grpId="0"/>
      <p:bldP spid="820" grpId="0"/>
      <p:bldP spid="822" grpId="0"/>
      <p:bldP spid="824" grpId="0"/>
      <p:bldP spid="8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2457450"/>
            <a:ext cx="2286000" cy="426720"/>
          </a:xfrm>
          <a:prstGeom prst="rect">
            <a:avLst/>
          </a:prstGeom>
        </p:spPr>
      </p:pic>
      <p:grpSp>
        <p:nvGrpSpPr>
          <p:cNvPr id="19" name="Group 18"/>
          <p:cNvGrpSpPr/>
          <p:nvPr/>
        </p:nvGrpSpPr>
        <p:grpSpPr>
          <a:xfrm>
            <a:off x="114300" y="2042583"/>
            <a:ext cx="1298448" cy="1100667"/>
            <a:chOff x="3922776" y="2038350"/>
            <a:chExt cx="1298448" cy="1100667"/>
          </a:xfrm>
        </p:grpSpPr>
        <p:pic>
          <p:nvPicPr>
            <p:cNvPr id="18" name="Picture 17"/>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78"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grpSp>
        <p:nvGrpSpPr>
          <p:cNvPr id="380" name="Group 379"/>
          <p:cNvGrpSpPr/>
          <p:nvPr/>
        </p:nvGrpSpPr>
        <p:grpSpPr>
          <a:xfrm>
            <a:off x="1360621" y="1438023"/>
            <a:ext cx="1298448" cy="1100667"/>
            <a:chOff x="3922776" y="2038350"/>
            <a:chExt cx="1298448" cy="1100667"/>
          </a:xfrm>
        </p:grpSpPr>
        <p:pic>
          <p:nvPicPr>
            <p:cNvPr id="381" name="Picture 380"/>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82"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grpSp>
        <p:nvGrpSpPr>
          <p:cNvPr id="383" name="Group 382"/>
          <p:cNvGrpSpPr/>
          <p:nvPr/>
        </p:nvGrpSpPr>
        <p:grpSpPr>
          <a:xfrm>
            <a:off x="2606942" y="2042583"/>
            <a:ext cx="1298448" cy="1100667"/>
            <a:chOff x="3922776" y="2038350"/>
            <a:chExt cx="1298448" cy="1100667"/>
          </a:xfrm>
        </p:grpSpPr>
        <p:pic>
          <p:nvPicPr>
            <p:cNvPr id="384" name="Picture 383"/>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85"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grpSp>
        <p:nvGrpSpPr>
          <p:cNvPr id="386" name="Group 385"/>
          <p:cNvGrpSpPr/>
          <p:nvPr/>
        </p:nvGrpSpPr>
        <p:grpSpPr>
          <a:xfrm>
            <a:off x="3853264" y="1438023"/>
            <a:ext cx="1298448" cy="1100667"/>
            <a:chOff x="3922776" y="2038350"/>
            <a:chExt cx="1298448" cy="1100667"/>
          </a:xfrm>
        </p:grpSpPr>
        <p:pic>
          <p:nvPicPr>
            <p:cNvPr id="387" name="Picture 386"/>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88"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grpSp>
        <p:nvGrpSpPr>
          <p:cNvPr id="389" name="Group 388"/>
          <p:cNvGrpSpPr/>
          <p:nvPr/>
        </p:nvGrpSpPr>
        <p:grpSpPr>
          <a:xfrm>
            <a:off x="5099586" y="2042583"/>
            <a:ext cx="1298448" cy="1100667"/>
            <a:chOff x="3922776" y="2038350"/>
            <a:chExt cx="1298448" cy="1100667"/>
          </a:xfrm>
        </p:grpSpPr>
        <p:pic>
          <p:nvPicPr>
            <p:cNvPr id="390" name="Picture 389"/>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91"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grpSp>
        <p:nvGrpSpPr>
          <p:cNvPr id="392" name="Group 391"/>
          <p:cNvGrpSpPr/>
          <p:nvPr/>
        </p:nvGrpSpPr>
        <p:grpSpPr>
          <a:xfrm>
            <a:off x="6345908" y="1438023"/>
            <a:ext cx="1298448" cy="1100667"/>
            <a:chOff x="3922776" y="2038350"/>
            <a:chExt cx="1298448" cy="1100667"/>
          </a:xfrm>
        </p:grpSpPr>
        <p:pic>
          <p:nvPicPr>
            <p:cNvPr id="393" name="Picture 392"/>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94"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grpSp>
        <p:nvGrpSpPr>
          <p:cNvPr id="395" name="Group 394"/>
          <p:cNvGrpSpPr/>
          <p:nvPr/>
        </p:nvGrpSpPr>
        <p:grpSpPr>
          <a:xfrm>
            <a:off x="7592229" y="2042583"/>
            <a:ext cx="1298448" cy="1100667"/>
            <a:chOff x="3922776" y="2038350"/>
            <a:chExt cx="1298448" cy="1100667"/>
          </a:xfrm>
        </p:grpSpPr>
        <p:pic>
          <p:nvPicPr>
            <p:cNvPr id="396" name="Picture 395"/>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922776" y="2038350"/>
              <a:ext cx="1298448" cy="1066800"/>
            </a:xfrm>
            <a:prstGeom prst="rect">
              <a:avLst/>
            </a:prstGeom>
          </p:spPr>
        </p:pic>
        <p:sp>
          <p:nvSpPr>
            <p:cNvPr id="397" name="Text Placeholder 2"/>
            <p:cNvSpPr txBox="1">
              <a:spLocks/>
            </p:cNvSpPr>
            <p:nvPr/>
          </p:nvSpPr>
          <p:spPr bwMode="auto">
            <a:xfrm>
              <a:off x="4124232" y="2615797"/>
              <a:ext cx="89553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latin typeface="Orly's Font 2" pitchFamily="66" charset="0"/>
                </a:rPr>
                <a:t>100</a:t>
              </a:r>
              <a:endParaRPr lang="en-US" sz="2800" dirty="0">
                <a:latin typeface="Orly's Font 2" pitchFamily="66" charset="0"/>
              </a:endParaRPr>
            </a:p>
          </p:txBody>
        </p:sp>
      </p:grpSp>
      <p:sp>
        <p:nvSpPr>
          <p:cNvPr id="414" name="Text Placeholder 2"/>
          <p:cNvSpPr txBox="1">
            <a:spLocks/>
          </p:cNvSpPr>
          <p:nvPr/>
        </p:nvSpPr>
        <p:spPr bwMode="auto">
          <a:xfrm>
            <a:off x="376328" y="3798711"/>
            <a:ext cx="824527"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
        <p:nvSpPr>
          <p:cNvPr id="415" name="Text Placeholder 2"/>
          <p:cNvSpPr txBox="1">
            <a:spLocks/>
          </p:cNvSpPr>
          <p:nvPr/>
        </p:nvSpPr>
        <p:spPr bwMode="auto">
          <a:xfrm>
            <a:off x="1519584" y="3787422"/>
            <a:ext cx="104722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200</a:t>
            </a:r>
            <a:endParaRPr lang="en-US" sz="2800" dirty="0">
              <a:solidFill>
                <a:schemeClr val="accent1"/>
              </a:solidFill>
              <a:latin typeface="Orly's Font 2" pitchFamily="66" charset="0"/>
            </a:endParaRPr>
          </a:p>
        </p:txBody>
      </p:sp>
      <p:sp>
        <p:nvSpPr>
          <p:cNvPr id="419" name="Text Placeholder 2"/>
          <p:cNvSpPr txBox="1">
            <a:spLocks/>
          </p:cNvSpPr>
          <p:nvPr/>
        </p:nvSpPr>
        <p:spPr bwMode="auto">
          <a:xfrm>
            <a:off x="6548967" y="3806472"/>
            <a:ext cx="104722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6</a:t>
            </a:r>
            <a:r>
              <a:rPr lang="en-US" sz="2800" dirty="0" smtClean="0">
                <a:solidFill>
                  <a:schemeClr val="accent1"/>
                </a:solidFill>
                <a:latin typeface="Orly's Font 2" pitchFamily="66" charset="0"/>
              </a:rPr>
              <a:t>00</a:t>
            </a:r>
            <a:endParaRPr lang="en-US" sz="2800" dirty="0">
              <a:solidFill>
                <a:schemeClr val="accent1"/>
              </a:solidFill>
              <a:latin typeface="Orly's Font 2" pitchFamily="66" charset="0"/>
            </a:endParaRPr>
          </a:p>
        </p:txBody>
      </p:sp>
      <p:sp>
        <p:nvSpPr>
          <p:cNvPr id="420" name="Text Placeholder 2"/>
          <p:cNvSpPr txBox="1">
            <a:spLocks/>
          </p:cNvSpPr>
          <p:nvPr/>
        </p:nvSpPr>
        <p:spPr bwMode="auto">
          <a:xfrm>
            <a:off x="2772649" y="3817761"/>
            <a:ext cx="104722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3</a:t>
            </a:r>
            <a:r>
              <a:rPr lang="en-US" sz="2800" dirty="0" smtClean="0">
                <a:solidFill>
                  <a:schemeClr val="accent1"/>
                </a:solidFill>
                <a:latin typeface="Orly's Font 2" pitchFamily="66" charset="0"/>
              </a:rPr>
              <a:t>00</a:t>
            </a:r>
            <a:endParaRPr lang="en-US" sz="2800" dirty="0">
              <a:solidFill>
                <a:schemeClr val="accent1"/>
              </a:solidFill>
              <a:latin typeface="Orly's Font 2" pitchFamily="66" charset="0"/>
            </a:endParaRPr>
          </a:p>
        </p:txBody>
      </p:sp>
      <p:sp>
        <p:nvSpPr>
          <p:cNvPr id="421" name="Text Placeholder 2"/>
          <p:cNvSpPr txBox="1">
            <a:spLocks/>
          </p:cNvSpPr>
          <p:nvPr/>
        </p:nvSpPr>
        <p:spPr bwMode="auto">
          <a:xfrm>
            <a:off x="5290257" y="3817761"/>
            <a:ext cx="104722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5</a:t>
            </a:r>
            <a:r>
              <a:rPr lang="en-US" sz="2800" dirty="0" smtClean="0">
                <a:solidFill>
                  <a:schemeClr val="accent1"/>
                </a:solidFill>
                <a:latin typeface="Orly's Font 2" pitchFamily="66" charset="0"/>
              </a:rPr>
              <a:t>00</a:t>
            </a:r>
            <a:endParaRPr lang="en-US" sz="2800" dirty="0">
              <a:solidFill>
                <a:schemeClr val="accent1"/>
              </a:solidFill>
              <a:latin typeface="Orly's Font 2" pitchFamily="66" charset="0"/>
            </a:endParaRPr>
          </a:p>
        </p:txBody>
      </p:sp>
      <p:sp>
        <p:nvSpPr>
          <p:cNvPr id="422" name="Text Placeholder 2"/>
          <p:cNvSpPr txBox="1">
            <a:spLocks/>
          </p:cNvSpPr>
          <p:nvPr/>
        </p:nvSpPr>
        <p:spPr bwMode="auto">
          <a:xfrm>
            <a:off x="4082159" y="3829050"/>
            <a:ext cx="104722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4</a:t>
            </a:r>
            <a:r>
              <a:rPr lang="en-US" sz="2800" dirty="0" smtClean="0">
                <a:solidFill>
                  <a:schemeClr val="accent1"/>
                </a:solidFill>
                <a:latin typeface="Orly's Font 2" pitchFamily="66" charset="0"/>
              </a:rPr>
              <a:t>00</a:t>
            </a:r>
            <a:endParaRPr lang="en-US" sz="2800" dirty="0">
              <a:solidFill>
                <a:schemeClr val="accent1"/>
              </a:solidFill>
              <a:latin typeface="Orly's Font 2" pitchFamily="66" charset="0"/>
            </a:endParaRPr>
          </a:p>
        </p:txBody>
      </p:sp>
      <p:sp>
        <p:nvSpPr>
          <p:cNvPr id="423" name="Text Placeholder 2"/>
          <p:cNvSpPr txBox="1">
            <a:spLocks/>
          </p:cNvSpPr>
          <p:nvPr/>
        </p:nvSpPr>
        <p:spPr bwMode="auto">
          <a:xfrm>
            <a:off x="7875221" y="3819171"/>
            <a:ext cx="104722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7</a:t>
            </a:r>
            <a:r>
              <a:rPr lang="en-US" sz="2800" dirty="0" smtClean="0">
                <a:solidFill>
                  <a:schemeClr val="accent1"/>
                </a:solidFill>
                <a:latin typeface="Orly's Font 2" pitchFamily="66" charset="0"/>
              </a:rPr>
              <a:t>00</a:t>
            </a:r>
            <a:endParaRPr lang="en-US" sz="2800" dirty="0">
              <a:solidFill>
                <a:schemeClr val="accent1"/>
              </a:solidFill>
              <a:latin typeface="Orly's Font 2" pitchFamily="66" charset="0"/>
            </a:endParaRPr>
          </a:p>
        </p:txBody>
      </p:sp>
      <p:grpSp>
        <p:nvGrpSpPr>
          <p:cNvPr id="22" name="Group 21"/>
          <p:cNvGrpSpPr/>
          <p:nvPr/>
        </p:nvGrpSpPr>
        <p:grpSpPr>
          <a:xfrm>
            <a:off x="419077" y="4171950"/>
            <a:ext cx="8315535" cy="0"/>
            <a:chOff x="419077" y="4171950"/>
            <a:chExt cx="8315535" cy="0"/>
          </a:xfrm>
        </p:grpSpPr>
        <p:cxnSp>
          <p:nvCxnSpPr>
            <p:cNvPr id="400" name="Straight Connector 399"/>
            <p:cNvCxnSpPr/>
            <p:nvPr/>
          </p:nvCxnSpPr>
          <p:spPr>
            <a:xfrm>
              <a:off x="419077"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Straight Connector 425"/>
            <p:cNvCxnSpPr/>
            <p:nvPr/>
          </p:nvCxnSpPr>
          <p:spPr>
            <a:xfrm>
              <a:off x="1684346"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p:cNvCxnSpPr/>
            <p:nvPr/>
          </p:nvCxnSpPr>
          <p:spPr>
            <a:xfrm>
              <a:off x="2949615"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p:cNvCxnSpPr/>
            <p:nvPr/>
          </p:nvCxnSpPr>
          <p:spPr>
            <a:xfrm>
              <a:off x="4214884"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9" name="Straight Connector 428"/>
            <p:cNvCxnSpPr/>
            <p:nvPr/>
          </p:nvCxnSpPr>
          <p:spPr>
            <a:xfrm>
              <a:off x="5480153"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Straight Connector 429"/>
            <p:cNvCxnSpPr/>
            <p:nvPr/>
          </p:nvCxnSpPr>
          <p:spPr>
            <a:xfrm>
              <a:off x="6745422"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1" name="Straight Connector 430"/>
            <p:cNvCxnSpPr/>
            <p:nvPr/>
          </p:nvCxnSpPr>
          <p:spPr>
            <a:xfrm>
              <a:off x="8010689" y="4171950"/>
              <a:ext cx="7239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699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380"/>
                                        </p:tgtEl>
                                        <p:attrNameLst>
                                          <p:attrName>style.visibility</p:attrName>
                                        </p:attrNameLst>
                                      </p:cBhvr>
                                      <p:to>
                                        <p:strVal val="visible"/>
                                      </p:to>
                                    </p:set>
                                    <p:animEffect transition="in" filter="fade">
                                      <p:cBhvr>
                                        <p:cTn id="13" dur="500"/>
                                        <p:tgtEl>
                                          <p:spTgt spid="380"/>
                                        </p:tgtEl>
                                      </p:cBhvr>
                                    </p:animEffect>
                                  </p:childTnLst>
                                </p:cTn>
                              </p:par>
                              <p:par>
                                <p:cTn id="14" presetID="10" presetClass="entr" presetSubtype="0" fill="hold" nodeType="withEffect">
                                  <p:stCondLst>
                                    <p:cond delay="0"/>
                                  </p:stCondLst>
                                  <p:childTnLst>
                                    <p:set>
                                      <p:cBhvr>
                                        <p:cTn id="15" dur="1" fill="hold">
                                          <p:stCondLst>
                                            <p:cond delay="0"/>
                                          </p:stCondLst>
                                        </p:cTn>
                                        <p:tgtEl>
                                          <p:spTgt spid="383"/>
                                        </p:tgtEl>
                                        <p:attrNameLst>
                                          <p:attrName>style.visibility</p:attrName>
                                        </p:attrNameLst>
                                      </p:cBhvr>
                                      <p:to>
                                        <p:strVal val="visible"/>
                                      </p:to>
                                    </p:set>
                                    <p:animEffect transition="in" filter="fade">
                                      <p:cBhvr>
                                        <p:cTn id="16" dur="500"/>
                                        <p:tgtEl>
                                          <p:spTgt spid="383"/>
                                        </p:tgtEl>
                                      </p:cBhvr>
                                    </p:animEffect>
                                  </p:childTnLst>
                                </p:cTn>
                              </p:par>
                              <p:par>
                                <p:cTn id="17" presetID="10" presetClass="entr" presetSubtype="0" fill="hold" nodeType="withEffect">
                                  <p:stCondLst>
                                    <p:cond delay="0"/>
                                  </p:stCondLst>
                                  <p:childTnLst>
                                    <p:set>
                                      <p:cBhvr>
                                        <p:cTn id="18" dur="1" fill="hold">
                                          <p:stCondLst>
                                            <p:cond delay="0"/>
                                          </p:stCondLst>
                                        </p:cTn>
                                        <p:tgtEl>
                                          <p:spTgt spid="386"/>
                                        </p:tgtEl>
                                        <p:attrNameLst>
                                          <p:attrName>style.visibility</p:attrName>
                                        </p:attrNameLst>
                                      </p:cBhvr>
                                      <p:to>
                                        <p:strVal val="visible"/>
                                      </p:to>
                                    </p:set>
                                    <p:animEffect transition="in" filter="fade">
                                      <p:cBhvr>
                                        <p:cTn id="19" dur="500"/>
                                        <p:tgtEl>
                                          <p:spTgt spid="386"/>
                                        </p:tgtEl>
                                      </p:cBhvr>
                                    </p:animEffect>
                                  </p:childTnLst>
                                </p:cTn>
                              </p:par>
                              <p:par>
                                <p:cTn id="20" presetID="10" presetClass="entr" presetSubtype="0" fill="hold" nodeType="withEffect">
                                  <p:stCondLst>
                                    <p:cond delay="0"/>
                                  </p:stCondLst>
                                  <p:childTnLst>
                                    <p:set>
                                      <p:cBhvr>
                                        <p:cTn id="21" dur="1" fill="hold">
                                          <p:stCondLst>
                                            <p:cond delay="0"/>
                                          </p:stCondLst>
                                        </p:cTn>
                                        <p:tgtEl>
                                          <p:spTgt spid="389"/>
                                        </p:tgtEl>
                                        <p:attrNameLst>
                                          <p:attrName>style.visibility</p:attrName>
                                        </p:attrNameLst>
                                      </p:cBhvr>
                                      <p:to>
                                        <p:strVal val="visible"/>
                                      </p:to>
                                    </p:set>
                                    <p:animEffect transition="in" filter="fade">
                                      <p:cBhvr>
                                        <p:cTn id="22" dur="500"/>
                                        <p:tgtEl>
                                          <p:spTgt spid="389"/>
                                        </p:tgtEl>
                                      </p:cBhvr>
                                    </p:animEffect>
                                  </p:childTnLst>
                                </p:cTn>
                              </p:par>
                              <p:par>
                                <p:cTn id="23" presetID="10" presetClass="entr" presetSubtype="0" fill="hold" nodeType="withEffect">
                                  <p:stCondLst>
                                    <p:cond delay="0"/>
                                  </p:stCondLst>
                                  <p:childTnLst>
                                    <p:set>
                                      <p:cBhvr>
                                        <p:cTn id="24" dur="1" fill="hold">
                                          <p:stCondLst>
                                            <p:cond delay="0"/>
                                          </p:stCondLst>
                                        </p:cTn>
                                        <p:tgtEl>
                                          <p:spTgt spid="392"/>
                                        </p:tgtEl>
                                        <p:attrNameLst>
                                          <p:attrName>style.visibility</p:attrName>
                                        </p:attrNameLst>
                                      </p:cBhvr>
                                      <p:to>
                                        <p:strVal val="visible"/>
                                      </p:to>
                                    </p:set>
                                    <p:animEffect transition="in" filter="fade">
                                      <p:cBhvr>
                                        <p:cTn id="25" dur="500"/>
                                        <p:tgtEl>
                                          <p:spTgt spid="392"/>
                                        </p:tgtEl>
                                      </p:cBhvr>
                                    </p:animEffect>
                                  </p:childTnLst>
                                </p:cTn>
                              </p:par>
                              <p:par>
                                <p:cTn id="26" presetID="10" presetClass="entr" presetSubtype="0" fill="hold" nodeType="withEffect">
                                  <p:stCondLst>
                                    <p:cond delay="0"/>
                                  </p:stCondLst>
                                  <p:childTnLst>
                                    <p:set>
                                      <p:cBhvr>
                                        <p:cTn id="27" dur="1" fill="hold">
                                          <p:stCondLst>
                                            <p:cond delay="0"/>
                                          </p:stCondLst>
                                        </p:cTn>
                                        <p:tgtEl>
                                          <p:spTgt spid="395"/>
                                        </p:tgtEl>
                                        <p:attrNameLst>
                                          <p:attrName>style.visibility</p:attrName>
                                        </p:attrNameLst>
                                      </p:cBhvr>
                                      <p:to>
                                        <p:strVal val="visible"/>
                                      </p:to>
                                    </p:set>
                                    <p:animEffect transition="in" filter="fade">
                                      <p:cBhvr>
                                        <p:cTn id="28" dur="500"/>
                                        <p:tgtEl>
                                          <p:spTgt spid="395"/>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19"/>
                                        </p:tgtEl>
                                      </p:cBhvr>
                                    </p:animEffect>
                                    <p:animScale>
                                      <p:cBhvr>
                                        <p:cTn id="33" dur="250" autoRev="1" fill="hold"/>
                                        <p:tgtEl>
                                          <p:spTgt spid="19"/>
                                        </p:tgtEl>
                                      </p:cBhvr>
                                      <p:by x="105000" y="105000"/>
                                    </p:animScale>
                                  </p:childTnLst>
                                </p:cTn>
                              </p:par>
                              <p:par>
                                <p:cTn id="34" presetID="1" presetClass="entr" presetSubtype="0" fill="hold" grpId="0" nodeType="withEffect">
                                  <p:stCondLst>
                                    <p:cond delay="0"/>
                                  </p:stCondLst>
                                  <p:iterate type="lt">
                                    <p:tmAbs val="80"/>
                                  </p:iterate>
                                  <p:childTnLst>
                                    <p:set>
                                      <p:cBhvr>
                                        <p:cTn id="35" dur="1" fill="hold">
                                          <p:stCondLst>
                                            <p:cond delay="0"/>
                                          </p:stCondLst>
                                        </p:cTn>
                                        <p:tgtEl>
                                          <p:spTgt spid="41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380"/>
                                        </p:tgtEl>
                                      </p:cBhvr>
                                    </p:animEffect>
                                    <p:animScale>
                                      <p:cBhvr>
                                        <p:cTn id="40" dur="250" autoRev="1" fill="hold"/>
                                        <p:tgtEl>
                                          <p:spTgt spid="380"/>
                                        </p:tgtEl>
                                      </p:cBhvr>
                                      <p:by x="105000" y="105000"/>
                                    </p:animScale>
                                  </p:childTnLst>
                                </p:cTn>
                              </p:par>
                              <p:par>
                                <p:cTn id="41" presetID="1" presetClass="entr" presetSubtype="0" fill="hold" grpId="0" nodeType="withEffect">
                                  <p:stCondLst>
                                    <p:cond delay="0"/>
                                  </p:stCondLst>
                                  <p:iterate type="lt">
                                    <p:tmAbs val="80"/>
                                  </p:iterate>
                                  <p:childTnLst>
                                    <p:set>
                                      <p:cBhvr>
                                        <p:cTn id="42" dur="1" fill="hold">
                                          <p:stCondLst>
                                            <p:cond delay="0"/>
                                          </p:stCondLst>
                                        </p:cTn>
                                        <p:tgtEl>
                                          <p:spTgt spid="4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383"/>
                                        </p:tgtEl>
                                      </p:cBhvr>
                                    </p:animEffect>
                                    <p:animScale>
                                      <p:cBhvr>
                                        <p:cTn id="47" dur="250" autoRev="1" fill="hold"/>
                                        <p:tgtEl>
                                          <p:spTgt spid="383"/>
                                        </p:tgtEl>
                                      </p:cBhvr>
                                      <p:by x="105000" y="105000"/>
                                    </p:animScale>
                                  </p:childTnLst>
                                </p:cTn>
                              </p:par>
                              <p:par>
                                <p:cTn id="48" presetID="1" presetClass="entr" presetSubtype="0" fill="hold" grpId="0" nodeType="withEffect">
                                  <p:stCondLst>
                                    <p:cond delay="0"/>
                                  </p:stCondLst>
                                  <p:iterate type="lt">
                                    <p:tmAbs val="80"/>
                                  </p:iterate>
                                  <p:childTnLst>
                                    <p:set>
                                      <p:cBhvr>
                                        <p:cTn id="49" dur="1" fill="hold">
                                          <p:stCondLst>
                                            <p:cond delay="0"/>
                                          </p:stCondLst>
                                        </p:cTn>
                                        <p:tgtEl>
                                          <p:spTgt spid="420"/>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nodeType="clickEffect">
                                  <p:stCondLst>
                                    <p:cond delay="0"/>
                                  </p:stCondLst>
                                  <p:childTnLst>
                                    <p:animEffect transition="out" filter="fade">
                                      <p:cBhvr>
                                        <p:cTn id="53" dur="500" tmFilter="0, 0; .2, .5; .8, .5; 1, 0"/>
                                        <p:tgtEl>
                                          <p:spTgt spid="386"/>
                                        </p:tgtEl>
                                      </p:cBhvr>
                                    </p:animEffect>
                                    <p:animScale>
                                      <p:cBhvr>
                                        <p:cTn id="54" dur="250" autoRev="1" fill="hold"/>
                                        <p:tgtEl>
                                          <p:spTgt spid="386"/>
                                        </p:tgtEl>
                                      </p:cBhvr>
                                      <p:by x="105000" y="105000"/>
                                    </p:animScale>
                                  </p:childTnLst>
                                </p:cTn>
                              </p:par>
                              <p:par>
                                <p:cTn id="55" presetID="1" presetClass="entr" presetSubtype="0" fill="hold" grpId="0" nodeType="withEffect">
                                  <p:stCondLst>
                                    <p:cond delay="0"/>
                                  </p:stCondLst>
                                  <p:iterate type="lt">
                                    <p:tmAbs val="80"/>
                                  </p:iterate>
                                  <p:childTnLst>
                                    <p:set>
                                      <p:cBhvr>
                                        <p:cTn id="56" dur="1" fill="hold">
                                          <p:stCondLst>
                                            <p:cond delay="0"/>
                                          </p:stCondLst>
                                        </p:cTn>
                                        <p:tgtEl>
                                          <p:spTgt spid="4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389"/>
                                        </p:tgtEl>
                                      </p:cBhvr>
                                    </p:animEffect>
                                    <p:animScale>
                                      <p:cBhvr>
                                        <p:cTn id="61" dur="250" autoRev="1" fill="hold"/>
                                        <p:tgtEl>
                                          <p:spTgt spid="389"/>
                                        </p:tgtEl>
                                      </p:cBhvr>
                                      <p:by x="105000" y="105000"/>
                                    </p:animScale>
                                  </p:childTnLst>
                                </p:cTn>
                              </p:par>
                              <p:par>
                                <p:cTn id="62" presetID="1" presetClass="entr" presetSubtype="0" fill="hold" grpId="0" nodeType="withEffect">
                                  <p:stCondLst>
                                    <p:cond delay="0"/>
                                  </p:stCondLst>
                                  <p:iterate type="lt">
                                    <p:tmAbs val="80"/>
                                  </p:iterate>
                                  <p:childTnLst>
                                    <p:set>
                                      <p:cBhvr>
                                        <p:cTn id="63" dur="1" fill="hold">
                                          <p:stCondLst>
                                            <p:cond delay="0"/>
                                          </p:stCondLst>
                                        </p:cTn>
                                        <p:tgtEl>
                                          <p:spTgt spid="421"/>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6" presetClass="emph" presetSubtype="0" fill="hold" nodeType="clickEffect">
                                  <p:stCondLst>
                                    <p:cond delay="0"/>
                                  </p:stCondLst>
                                  <p:childTnLst>
                                    <p:animEffect transition="out" filter="fade">
                                      <p:cBhvr>
                                        <p:cTn id="67" dur="500" tmFilter="0, 0; .2, .5; .8, .5; 1, 0"/>
                                        <p:tgtEl>
                                          <p:spTgt spid="392"/>
                                        </p:tgtEl>
                                      </p:cBhvr>
                                    </p:animEffect>
                                    <p:animScale>
                                      <p:cBhvr>
                                        <p:cTn id="68" dur="250" autoRev="1" fill="hold"/>
                                        <p:tgtEl>
                                          <p:spTgt spid="392"/>
                                        </p:tgtEl>
                                      </p:cBhvr>
                                      <p:by x="105000" y="105000"/>
                                    </p:animScale>
                                  </p:childTnLst>
                                </p:cTn>
                              </p:par>
                              <p:par>
                                <p:cTn id="69" presetID="1" presetClass="entr" presetSubtype="0" fill="hold" grpId="0" nodeType="withEffect">
                                  <p:stCondLst>
                                    <p:cond delay="0"/>
                                  </p:stCondLst>
                                  <p:iterate type="lt">
                                    <p:tmAbs val="80"/>
                                  </p:iterate>
                                  <p:childTnLst>
                                    <p:set>
                                      <p:cBhvr>
                                        <p:cTn id="70" dur="1" fill="hold">
                                          <p:stCondLst>
                                            <p:cond delay="0"/>
                                          </p:stCondLst>
                                        </p:cTn>
                                        <p:tgtEl>
                                          <p:spTgt spid="41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nodeType="clickEffect">
                                  <p:stCondLst>
                                    <p:cond delay="0"/>
                                  </p:stCondLst>
                                  <p:childTnLst>
                                    <p:animEffect transition="out" filter="fade">
                                      <p:cBhvr>
                                        <p:cTn id="74" dur="500" tmFilter="0, 0; .2, .5; .8, .5; 1, 0"/>
                                        <p:tgtEl>
                                          <p:spTgt spid="395"/>
                                        </p:tgtEl>
                                      </p:cBhvr>
                                    </p:animEffect>
                                    <p:animScale>
                                      <p:cBhvr>
                                        <p:cTn id="75" dur="250" autoRev="1" fill="hold"/>
                                        <p:tgtEl>
                                          <p:spTgt spid="395"/>
                                        </p:tgtEl>
                                      </p:cBhvr>
                                      <p:by x="105000" y="105000"/>
                                    </p:animScale>
                                  </p:childTnLst>
                                </p:cTn>
                              </p:par>
                              <p:par>
                                <p:cTn id="76" presetID="1" presetClass="entr" presetSubtype="0" fill="hold" grpId="0" nodeType="withEffect">
                                  <p:stCondLst>
                                    <p:cond delay="0"/>
                                  </p:stCondLst>
                                  <p:iterate type="lt">
                                    <p:tmAbs val="80"/>
                                  </p:iterate>
                                  <p:childTnLst>
                                    <p:set>
                                      <p:cBhvr>
                                        <p:cTn id="77" dur="1" fill="hold">
                                          <p:stCondLst>
                                            <p:cond delay="0"/>
                                          </p:stCondLst>
                                        </p:cTn>
                                        <p:tgtEl>
                                          <p:spTgt spid="4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p:bldP spid="415" grpId="0"/>
      <p:bldP spid="419" grpId="0"/>
      <p:bldP spid="420" grpId="0"/>
      <p:bldP spid="421" grpId="0"/>
      <p:bldP spid="422" grpId="0"/>
      <p:bldP spid="4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8650" y="1417588"/>
            <a:ext cx="78867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r>
              <a:rPr lang="en-US" sz="3600" dirty="0">
                <a:solidFill>
                  <a:schemeClr val="accent5"/>
                </a:solidFill>
                <a:latin typeface="Orly's Font 2" pitchFamily="66" charset="0"/>
                <a:ea typeface="Verdana" pitchFamily="34" charset="0"/>
                <a:cs typeface="Verdana" pitchFamily="34" charset="0"/>
              </a:rPr>
              <a:t>how to </a:t>
            </a:r>
            <a:r>
              <a:rPr lang="en-US" sz="3600" dirty="0" smtClean="0">
                <a:solidFill>
                  <a:schemeClr val="accent5"/>
                </a:solidFill>
                <a:latin typeface="Orly's Font 2" pitchFamily="66" charset="0"/>
                <a:ea typeface="Verdana" pitchFamily="34" charset="0"/>
                <a:cs typeface="Verdana" pitchFamily="34" charset="0"/>
              </a:rPr>
              <a:t>count groups of </a:t>
            </a:r>
          </a:p>
          <a:p>
            <a:pPr algn="ctr">
              <a:defRPr/>
            </a:pPr>
            <a:r>
              <a:rPr lang="en-US" sz="3600" dirty="0" smtClean="0">
                <a:solidFill>
                  <a:schemeClr val="accent5"/>
                </a:solidFill>
                <a:latin typeface="Orly's Font 2" pitchFamily="66" charset="0"/>
                <a:ea typeface="Verdana" pitchFamily="34" charset="0"/>
                <a:cs typeface="Verdana" pitchFamily="34" charset="0"/>
              </a:rPr>
              <a:t>objects </a:t>
            </a:r>
            <a:r>
              <a:rPr lang="en-US" sz="3600" dirty="0" smtClean="0">
                <a:solidFill>
                  <a:schemeClr val="accent1"/>
                </a:solidFill>
                <a:latin typeface="Orly's Font 2" pitchFamily="66" charset="0"/>
                <a:ea typeface="Verdana" pitchFamily="34" charset="0"/>
                <a:cs typeface="Verdana" pitchFamily="34" charset="0"/>
              </a:rPr>
              <a:t>by skip counting.</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10241</TotalTime>
  <Words>568</Words>
  <Application>Microsoft Office PowerPoint</Application>
  <PresentationFormat>On-screen Show (16:9)</PresentationFormat>
  <Paragraphs>65</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395</cp:revision>
  <dcterms:created xsi:type="dcterms:W3CDTF">2011-06-12T17:04:43Z</dcterms:created>
  <dcterms:modified xsi:type="dcterms:W3CDTF">2015-06-07T13:56:30Z</dcterms:modified>
</cp:coreProperties>
</file>